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4" r:id="rId4"/>
    <p:sldMasterId id="2147483665"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Lst>
  <p:sldSz cy="5143500" cx="9144000"/>
  <p:notesSz cx="6858000" cy="9144000"/>
  <p:embeddedFontLst>
    <p:embeddedFont>
      <p:font typeface="Roboto"/>
      <p:regular r:id="rId37"/>
      <p:bold r:id="rId38"/>
      <p:italic r:id="rId39"/>
      <p:boldItalic r:id="rId40"/>
    </p:embeddedFont>
    <p:embeddedFont>
      <p:font typeface="Nunito"/>
      <p:regular r:id="rId41"/>
      <p:bold r:id="rId42"/>
      <p:italic r:id="rId43"/>
      <p:boldItalic r:id="rId44"/>
    </p:embeddedFont>
    <p:embeddedFont>
      <p:font typeface="Maven Pro"/>
      <p:regular r:id="rId45"/>
      <p:bold r:id="rId46"/>
    </p:embeddedFont>
    <p:embeddedFont>
      <p:font typeface="Century Gothic"/>
      <p:regular r:id="rId47"/>
      <p:bold r:id="rId48"/>
      <p:italic r:id="rId49"/>
      <p:boldItalic r:id="rId5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boldItalic.fntdata"/><Relationship Id="rId42" Type="http://schemas.openxmlformats.org/officeDocument/2006/relationships/font" Target="fonts/Nunito-bold.fntdata"/><Relationship Id="rId41" Type="http://schemas.openxmlformats.org/officeDocument/2006/relationships/font" Target="fonts/Nunito-regular.fntdata"/><Relationship Id="rId44" Type="http://schemas.openxmlformats.org/officeDocument/2006/relationships/font" Target="fonts/Nunito-boldItalic.fntdata"/><Relationship Id="rId43" Type="http://schemas.openxmlformats.org/officeDocument/2006/relationships/font" Target="fonts/Nunito-italic.fntdata"/><Relationship Id="rId46" Type="http://schemas.openxmlformats.org/officeDocument/2006/relationships/font" Target="fonts/MavenPro-bold.fntdata"/><Relationship Id="rId45" Type="http://schemas.openxmlformats.org/officeDocument/2006/relationships/font" Target="fonts/MavenPro-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font" Target="fonts/CenturyGothic-bold.fntdata"/><Relationship Id="rId47" Type="http://schemas.openxmlformats.org/officeDocument/2006/relationships/font" Target="fonts/CenturyGothic-regular.fntdata"/><Relationship Id="rId49" Type="http://schemas.openxmlformats.org/officeDocument/2006/relationships/font" Target="fonts/CenturyGothic-italic.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font" Target="fonts/Roboto-regular.fntdata"/><Relationship Id="rId36" Type="http://schemas.openxmlformats.org/officeDocument/2006/relationships/slide" Target="slides/slide30.xml"/><Relationship Id="rId39" Type="http://schemas.openxmlformats.org/officeDocument/2006/relationships/font" Target="fonts/Roboto-italic.fntdata"/><Relationship Id="rId38" Type="http://schemas.openxmlformats.org/officeDocument/2006/relationships/font" Target="fonts/Roboto-bold.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0" Type="http://schemas.openxmlformats.org/officeDocument/2006/relationships/font" Target="fonts/CenturyGothic-boldItalic.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902cd744d4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902cd744d4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9090eec394_2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9090eec394_2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8fea382172_0_6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8fea382172_0_6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8fea382172_0_6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8fea382172_0_6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8fea382172_0_6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8fea382172_0_6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8fea382172_0_6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7" name="Google Shape;397;g8fea382172_0_6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8fea382172_0_6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3" name="Google Shape;403;g8fea382172_0_6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g90481d9a3a_1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g90481d9a3a_1_3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g90481d9a3a_1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g90481d9a3a_1_6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g90481d9a3a_1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g90481d9a3a_1_9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g90481d9a3a_1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g90481d9a3a_1_9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902cd744d4_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902cd744d4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g90481d9a3a_1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g90481d9a3a_1_1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2" name="Shape 562"/>
        <p:cNvGrpSpPr/>
        <p:nvPr/>
      </p:nvGrpSpPr>
      <p:grpSpPr>
        <a:xfrm>
          <a:off x="0" y="0"/>
          <a:ext cx="0" cy="0"/>
          <a:chOff x="0" y="0"/>
          <a:chExt cx="0" cy="0"/>
        </a:xfrm>
      </p:grpSpPr>
      <p:sp>
        <p:nvSpPr>
          <p:cNvPr id="563" name="Google Shape;563;g90481d9a3a_1_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g90481d9a3a_1_18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8" name="Shape 588"/>
        <p:cNvGrpSpPr/>
        <p:nvPr/>
      </p:nvGrpSpPr>
      <p:grpSpPr>
        <a:xfrm>
          <a:off x="0" y="0"/>
          <a:ext cx="0" cy="0"/>
          <a:chOff x="0" y="0"/>
          <a:chExt cx="0" cy="0"/>
        </a:xfrm>
      </p:grpSpPr>
      <p:sp>
        <p:nvSpPr>
          <p:cNvPr id="589" name="Google Shape;589;g90481d9a3a_1_2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g90481d9a3a_1_2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4" name="Shape 594"/>
        <p:cNvGrpSpPr/>
        <p:nvPr/>
      </p:nvGrpSpPr>
      <p:grpSpPr>
        <a:xfrm>
          <a:off x="0" y="0"/>
          <a:ext cx="0" cy="0"/>
          <a:chOff x="0" y="0"/>
          <a:chExt cx="0" cy="0"/>
        </a:xfrm>
      </p:grpSpPr>
      <p:sp>
        <p:nvSpPr>
          <p:cNvPr id="595" name="Google Shape;595;g90481d9a3a_1_2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g90481d9a3a_1_2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0" name="Shape 600"/>
        <p:cNvGrpSpPr/>
        <p:nvPr/>
      </p:nvGrpSpPr>
      <p:grpSpPr>
        <a:xfrm>
          <a:off x="0" y="0"/>
          <a:ext cx="0" cy="0"/>
          <a:chOff x="0" y="0"/>
          <a:chExt cx="0" cy="0"/>
        </a:xfrm>
      </p:grpSpPr>
      <p:sp>
        <p:nvSpPr>
          <p:cNvPr id="601" name="Google Shape;601;g90481d9a3a_1_2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g90481d9a3a_1_22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6" name="Shape 606"/>
        <p:cNvGrpSpPr/>
        <p:nvPr/>
      </p:nvGrpSpPr>
      <p:grpSpPr>
        <a:xfrm>
          <a:off x="0" y="0"/>
          <a:ext cx="0" cy="0"/>
          <a:chOff x="0" y="0"/>
          <a:chExt cx="0" cy="0"/>
        </a:xfrm>
      </p:grpSpPr>
      <p:sp>
        <p:nvSpPr>
          <p:cNvPr id="607" name="Google Shape;607;g90481d9a3a_1_2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g90481d9a3a_1_22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2" name="Shape 612"/>
        <p:cNvGrpSpPr/>
        <p:nvPr/>
      </p:nvGrpSpPr>
      <p:grpSpPr>
        <a:xfrm>
          <a:off x="0" y="0"/>
          <a:ext cx="0" cy="0"/>
          <a:chOff x="0" y="0"/>
          <a:chExt cx="0" cy="0"/>
        </a:xfrm>
      </p:grpSpPr>
      <p:sp>
        <p:nvSpPr>
          <p:cNvPr id="613" name="Google Shape;613;g90481d9a3a_1_2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g90481d9a3a_1_23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7" name="Shape 627"/>
        <p:cNvGrpSpPr/>
        <p:nvPr/>
      </p:nvGrpSpPr>
      <p:grpSpPr>
        <a:xfrm>
          <a:off x="0" y="0"/>
          <a:ext cx="0" cy="0"/>
          <a:chOff x="0" y="0"/>
          <a:chExt cx="0" cy="0"/>
        </a:xfrm>
      </p:grpSpPr>
      <p:sp>
        <p:nvSpPr>
          <p:cNvPr id="628" name="Google Shape;628;g90481d9a3a_1_2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g90481d9a3a_1_24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0" name="Shape 650"/>
        <p:cNvGrpSpPr/>
        <p:nvPr/>
      </p:nvGrpSpPr>
      <p:grpSpPr>
        <a:xfrm>
          <a:off x="0" y="0"/>
          <a:ext cx="0" cy="0"/>
          <a:chOff x="0" y="0"/>
          <a:chExt cx="0" cy="0"/>
        </a:xfrm>
      </p:grpSpPr>
      <p:sp>
        <p:nvSpPr>
          <p:cNvPr id="651" name="Google Shape;651;g9090eec394_4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2" name="Google Shape;652;g9090eec394_4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6" name="Shape 656"/>
        <p:cNvGrpSpPr/>
        <p:nvPr/>
      </p:nvGrpSpPr>
      <p:grpSpPr>
        <a:xfrm>
          <a:off x="0" y="0"/>
          <a:ext cx="0" cy="0"/>
          <a:chOff x="0" y="0"/>
          <a:chExt cx="0" cy="0"/>
        </a:xfrm>
      </p:grpSpPr>
      <p:sp>
        <p:nvSpPr>
          <p:cNvPr id="657" name="Google Shape;657;g90481d993c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8" name="Google Shape;658;g90481d993c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1" name="Shape 661"/>
        <p:cNvGrpSpPr/>
        <p:nvPr/>
      </p:nvGrpSpPr>
      <p:grpSpPr>
        <a:xfrm>
          <a:off x="0" y="0"/>
          <a:ext cx="0" cy="0"/>
          <a:chOff x="0" y="0"/>
          <a:chExt cx="0" cy="0"/>
        </a:xfrm>
      </p:grpSpPr>
      <p:sp>
        <p:nvSpPr>
          <p:cNvPr id="662" name="Google Shape;662;g90481d993c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3" name="Google Shape;663;g90481d993c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8fea382172_0_2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8fea382172_0_2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8fea382172_0_2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8fea382172_0_2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8fea382172_0_2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8fea382172_0_2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8fea382172_0_6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8fea382172_0_6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8fea382172_0_6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8fea382172_0_6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8fea382172_0_6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8fea382172_0_6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3"/>
        </a:solidFill>
      </p:bgPr>
    </p:bg>
    <p:spTree>
      <p:nvGrpSpPr>
        <p:cNvPr id="9" name="Shape 9"/>
        <p:cNvGrpSpPr/>
        <p:nvPr/>
      </p:nvGrpSpPr>
      <p:grpSpPr>
        <a:xfrm>
          <a:off x="0" y="0"/>
          <a:ext cx="0" cy="0"/>
          <a:chOff x="0" y="0"/>
          <a:chExt cx="0" cy="0"/>
        </a:xfrm>
      </p:grpSpPr>
      <p:grpSp>
        <p:nvGrpSpPr>
          <p:cNvPr id="10" name="Google Shape;10;p2"/>
          <p:cNvGrpSpPr/>
          <p:nvPr/>
        </p:nvGrpSpPr>
        <p:grpSpPr>
          <a:xfrm>
            <a:off x="7343003" y="3409675"/>
            <a:ext cx="1691422" cy="1732548"/>
            <a:chOff x="7343003" y="3409675"/>
            <a:chExt cx="1691422" cy="1732548"/>
          </a:xfrm>
        </p:grpSpPr>
        <p:grpSp>
          <p:nvGrpSpPr>
            <p:cNvPr id="11" name="Google Shape;11;p2"/>
            <p:cNvGrpSpPr/>
            <p:nvPr/>
          </p:nvGrpSpPr>
          <p:grpSpPr>
            <a:xfrm>
              <a:off x="7343003" y="4453711"/>
              <a:ext cx="316800" cy="688513"/>
              <a:chOff x="7343003" y="4453711"/>
              <a:chExt cx="316800" cy="688513"/>
            </a:xfrm>
          </p:grpSpPr>
          <p:sp>
            <p:nvSpPr>
              <p:cNvPr id="12" name="Google Shape;12;p2"/>
              <p:cNvSpPr/>
              <p:nvPr/>
            </p:nvSpPr>
            <p:spPr>
              <a:xfrm>
                <a:off x="7343003"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7343003"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 name="Google Shape;14;p2"/>
            <p:cNvGrpSpPr/>
            <p:nvPr/>
          </p:nvGrpSpPr>
          <p:grpSpPr>
            <a:xfrm>
              <a:off x="7801210" y="4105700"/>
              <a:ext cx="316800" cy="1036523"/>
              <a:chOff x="7801210" y="4105700"/>
              <a:chExt cx="316800" cy="1036523"/>
            </a:xfrm>
          </p:grpSpPr>
          <p:sp>
            <p:nvSpPr>
              <p:cNvPr id="15" name="Google Shape;15;p2"/>
              <p:cNvSpPr/>
              <p:nvPr/>
            </p:nvSpPr>
            <p:spPr>
              <a:xfrm>
                <a:off x="7801210"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7801210"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7801210"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8259418" y="3757688"/>
              <a:ext cx="316800" cy="1384535"/>
              <a:chOff x="8259418" y="3757688"/>
              <a:chExt cx="316800" cy="1384535"/>
            </a:xfrm>
          </p:grpSpPr>
          <p:sp>
            <p:nvSpPr>
              <p:cNvPr id="19" name="Google Shape;19;p2"/>
              <p:cNvSpPr/>
              <p:nvPr/>
            </p:nvSpPr>
            <p:spPr>
              <a:xfrm>
                <a:off x="8259418"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8259418"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8259418"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8259418"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 name="Google Shape;23;p2"/>
            <p:cNvGrpSpPr/>
            <p:nvPr/>
          </p:nvGrpSpPr>
          <p:grpSpPr>
            <a:xfrm>
              <a:off x="8717625" y="3409675"/>
              <a:ext cx="316800" cy="1732548"/>
              <a:chOff x="8717625" y="3409675"/>
              <a:chExt cx="316800" cy="1732548"/>
            </a:xfrm>
          </p:grpSpPr>
          <p:sp>
            <p:nvSpPr>
              <p:cNvPr id="24" name="Google Shape;24;p2"/>
              <p:cNvSpPr/>
              <p:nvPr/>
            </p:nvSpPr>
            <p:spPr>
              <a:xfrm>
                <a:off x="8717625"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8717625"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8717625"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8717625" y="3409675"/>
                <a:ext cx="316800" cy="1732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8717625"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9" name="Google Shape;29;p2"/>
          <p:cNvGrpSpPr/>
          <p:nvPr/>
        </p:nvGrpSpPr>
        <p:grpSpPr>
          <a:xfrm>
            <a:off x="5043503" y="0"/>
            <a:ext cx="3814072" cy="3839102"/>
            <a:chOff x="5043503" y="0"/>
            <a:chExt cx="3814072" cy="3839102"/>
          </a:xfrm>
        </p:grpSpPr>
        <p:sp>
          <p:nvSpPr>
            <p:cNvPr id="30" name="Google Shape;30;p2"/>
            <p:cNvSpPr/>
            <p:nvPr/>
          </p:nvSpPr>
          <p:spPr>
            <a:xfrm>
              <a:off x="8460975" y="1817775"/>
              <a:ext cx="396600" cy="3966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rot="-9830444">
              <a:off x="6469759" y="3480728"/>
              <a:ext cx="320148" cy="32014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 name="Google Shape;32;p2"/>
            <p:cNvGrpSpPr/>
            <p:nvPr/>
          </p:nvGrpSpPr>
          <p:grpSpPr>
            <a:xfrm>
              <a:off x="7647812" y="2704283"/>
              <a:ext cx="635219" cy="635219"/>
              <a:chOff x="6725724" y="2701260"/>
              <a:chExt cx="1208101" cy="1208100"/>
            </a:xfrm>
          </p:grpSpPr>
          <p:sp>
            <p:nvSpPr>
              <p:cNvPr id="33" name="Google Shape;33;p2"/>
              <p:cNvSpPr/>
              <p:nvPr/>
            </p:nvSpPr>
            <p:spPr>
              <a:xfrm rot="5400000">
                <a:off x="6725725" y="2701260"/>
                <a:ext cx="1208100" cy="12081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rot="5400000">
                <a:off x="6725724" y="2701260"/>
                <a:ext cx="1208100" cy="1208100"/>
              </a:xfrm>
              <a:prstGeom prst="pie">
                <a:avLst>
                  <a:gd fmla="val 8244818" name="adj1"/>
                  <a:gd fmla="val 16246175"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rot="5400000">
                <a:off x="6954988" y="2930398"/>
                <a:ext cx="749700" cy="7497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2"/>
            <p:cNvSpPr/>
            <p:nvPr/>
          </p:nvSpPr>
          <p:spPr>
            <a:xfrm>
              <a:off x="8460975" y="1817775"/>
              <a:ext cx="396600" cy="396600"/>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 name="Google Shape;37;p2"/>
            <p:cNvGrpSpPr/>
            <p:nvPr/>
          </p:nvGrpSpPr>
          <p:grpSpPr>
            <a:xfrm>
              <a:off x="7952720" y="179238"/>
              <a:ext cx="873165" cy="873003"/>
              <a:chOff x="7754428" y="208725"/>
              <a:chExt cx="541800" cy="541800"/>
            </a:xfrm>
          </p:grpSpPr>
          <p:sp>
            <p:nvSpPr>
              <p:cNvPr id="38" name="Google Shape;38;p2"/>
              <p:cNvSpPr/>
              <p:nvPr/>
            </p:nvSpPr>
            <p:spPr>
              <a:xfrm rot="-8647347">
                <a:off x="7831319" y="285616"/>
                <a:ext cx="388018" cy="38801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rot="-8647347">
                <a:off x="7831319" y="285616"/>
                <a:ext cx="388018" cy="388018"/>
              </a:xfrm>
              <a:prstGeom prst="pie">
                <a:avLst>
                  <a:gd fmla="val 19376841" name="adj1"/>
                  <a:gd fmla="val 12313574"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 name="Google Shape;40;p2"/>
            <p:cNvSpPr/>
            <p:nvPr/>
          </p:nvSpPr>
          <p:spPr>
            <a:xfrm>
              <a:off x="5399840" y="356365"/>
              <a:ext cx="2577000" cy="25770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rot="2043858">
              <a:off x="5503813" y="460310"/>
              <a:ext cx="2369480" cy="236948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5399795" y="360281"/>
              <a:ext cx="2577000" cy="2577000"/>
            </a:xfrm>
            <a:prstGeom prst="pie">
              <a:avLst>
                <a:gd fmla="val 8801158"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rot="2044777">
              <a:off x="5911449" y="867729"/>
              <a:ext cx="1554223" cy="1554223"/>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5399795" y="356358"/>
              <a:ext cx="2577000" cy="2577000"/>
            </a:xfrm>
            <a:prstGeom prst="pie">
              <a:avLst>
                <a:gd fmla="val 1255410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rot="-9830444">
              <a:off x="6469759" y="3480727"/>
              <a:ext cx="320148" cy="320148"/>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 name="Google Shape;46;p2"/>
          <p:cNvSpPr txBox="1"/>
          <p:nvPr>
            <p:ph type="ctrTitle"/>
          </p:nvPr>
        </p:nvSpPr>
        <p:spPr>
          <a:xfrm>
            <a:off x="824000" y="1613813"/>
            <a:ext cx="4255500" cy="18729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47" name="Google Shape;47;p2"/>
          <p:cNvSpPr txBox="1"/>
          <p:nvPr>
            <p:ph idx="1" type="subTitle"/>
          </p:nvPr>
        </p:nvSpPr>
        <p:spPr>
          <a:xfrm>
            <a:off x="824000" y="3596300"/>
            <a:ext cx="4255500" cy="695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48" name="Google Shape;48;p2"/>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41" name="Shape 141"/>
        <p:cNvGrpSpPr/>
        <p:nvPr/>
      </p:nvGrpSpPr>
      <p:grpSpPr>
        <a:xfrm>
          <a:off x="0" y="0"/>
          <a:ext cx="0" cy="0"/>
          <a:chOff x="0" y="0"/>
          <a:chExt cx="0" cy="0"/>
        </a:xfrm>
      </p:grpSpPr>
      <p:grpSp>
        <p:nvGrpSpPr>
          <p:cNvPr id="142" name="Google Shape;142;p11"/>
          <p:cNvGrpSpPr/>
          <p:nvPr/>
        </p:nvGrpSpPr>
        <p:grpSpPr>
          <a:xfrm>
            <a:off x="52" y="4099200"/>
            <a:ext cx="9144036" cy="1044300"/>
            <a:chOff x="52" y="4099200"/>
            <a:chExt cx="9144036" cy="1044300"/>
          </a:xfrm>
        </p:grpSpPr>
        <p:grpSp>
          <p:nvGrpSpPr>
            <p:cNvPr id="143" name="Google Shape;143;p11"/>
            <p:cNvGrpSpPr/>
            <p:nvPr/>
          </p:nvGrpSpPr>
          <p:grpSpPr>
            <a:xfrm>
              <a:off x="52" y="4309200"/>
              <a:ext cx="231622" cy="834300"/>
              <a:chOff x="2688737" y="4301380"/>
              <a:chExt cx="231900" cy="834300"/>
            </a:xfrm>
          </p:grpSpPr>
          <p:sp>
            <p:nvSpPr>
              <p:cNvPr id="144" name="Google Shape;144;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 name="Google Shape;148;p11"/>
            <p:cNvGrpSpPr/>
            <p:nvPr/>
          </p:nvGrpSpPr>
          <p:grpSpPr>
            <a:xfrm>
              <a:off x="371406" y="4099200"/>
              <a:ext cx="231622" cy="1044300"/>
              <a:chOff x="2688737" y="4091380"/>
              <a:chExt cx="231900" cy="1044300"/>
            </a:xfrm>
          </p:grpSpPr>
          <p:sp>
            <p:nvSpPr>
              <p:cNvPr id="149" name="Google Shape;149;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flipH="1">
                <a:off x="2688737" y="4091380"/>
                <a:ext cx="2319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 name="Google Shape;154;p11"/>
            <p:cNvGrpSpPr/>
            <p:nvPr/>
          </p:nvGrpSpPr>
          <p:grpSpPr>
            <a:xfrm>
              <a:off x="742761" y="4309200"/>
              <a:ext cx="231622" cy="834300"/>
              <a:chOff x="2688737" y="4301380"/>
              <a:chExt cx="231900" cy="834300"/>
            </a:xfrm>
          </p:grpSpPr>
          <p:sp>
            <p:nvSpPr>
              <p:cNvPr id="155" name="Google Shape;155;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 name="Google Shape;159;p11"/>
            <p:cNvGrpSpPr/>
            <p:nvPr/>
          </p:nvGrpSpPr>
          <p:grpSpPr>
            <a:xfrm>
              <a:off x="1114115" y="4518900"/>
              <a:ext cx="231622" cy="624600"/>
              <a:chOff x="2688737" y="4511080"/>
              <a:chExt cx="231900" cy="624600"/>
            </a:xfrm>
          </p:grpSpPr>
          <p:sp>
            <p:nvSpPr>
              <p:cNvPr id="160" name="Google Shape;160;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 name="Google Shape;163;p11"/>
            <p:cNvGrpSpPr/>
            <p:nvPr/>
          </p:nvGrpSpPr>
          <p:grpSpPr>
            <a:xfrm>
              <a:off x="1856753" y="4099200"/>
              <a:ext cx="231600" cy="1044300"/>
              <a:chOff x="1856753" y="4099200"/>
              <a:chExt cx="231600" cy="1044300"/>
            </a:xfrm>
          </p:grpSpPr>
          <p:sp>
            <p:nvSpPr>
              <p:cNvPr id="164" name="Google Shape;164;p11"/>
              <p:cNvSpPr/>
              <p:nvPr/>
            </p:nvSpPr>
            <p:spPr>
              <a:xfrm flipH="1">
                <a:off x="185675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1"/>
              <p:cNvSpPr/>
              <p:nvPr/>
            </p:nvSpPr>
            <p:spPr>
              <a:xfrm flipH="1">
                <a:off x="185675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1"/>
              <p:cNvSpPr/>
              <p:nvPr/>
            </p:nvSpPr>
            <p:spPr>
              <a:xfrm flipH="1">
                <a:off x="185675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1"/>
              <p:cNvSpPr/>
              <p:nvPr/>
            </p:nvSpPr>
            <p:spPr>
              <a:xfrm flipH="1">
                <a:off x="1856753"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1"/>
              <p:cNvSpPr/>
              <p:nvPr/>
            </p:nvSpPr>
            <p:spPr>
              <a:xfrm flipH="1">
                <a:off x="185675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 name="Google Shape;169;p11"/>
            <p:cNvGrpSpPr/>
            <p:nvPr/>
          </p:nvGrpSpPr>
          <p:grpSpPr>
            <a:xfrm>
              <a:off x="2228107" y="4309200"/>
              <a:ext cx="231600" cy="834300"/>
              <a:chOff x="2228107" y="4309200"/>
              <a:chExt cx="231600" cy="834300"/>
            </a:xfrm>
          </p:grpSpPr>
          <p:sp>
            <p:nvSpPr>
              <p:cNvPr id="170" name="Google Shape;170;p11"/>
              <p:cNvSpPr/>
              <p:nvPr/>
            </p:nvSpPr>
            <p:spPr>
              <a:xfrm flipH="1">
                <a:off x="222810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1"/>
              <p:cNvSpPr/>
              <p:nvPr/>
            </p:nvSpPr>
            <p:spPr>
              <a:xfrm flipH="1">
                <a:off x="2228107"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1"/>
              <p:cNvSpPr/>
              <p:nvPr/>
            </p:nvSpPr>
            <p:spPr>
              <a:xfrm flipH="1">
                <a:off x="222810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1"/>
              <p:cNvSpPr/>
              <p:nvPr/>
            </p:nvSpPr>
            <p:spPr>
              <a:xfrm flipH="1">
                <a:off x="222810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 name="Google Shape;174;p11"/>
            <p:cNvGrpSpPr/>
            <p:nvPr/>
          </p:nvGrpSpPr>
          <p:grpSpPr>
            <a:xfrm>
              <a:off x="2599462" y="4518900"/>
              <a:ext cx="231600" cy="624600"/>
              <a:chOff x="2599462" y="4518900"/>
              <a:chExt cx="231600" cy="624600"/>
            </a:xfrm>
          </p:grpSpPr>
          <p:sp>
            <p:nvSpPr>
              <p:cNvPr id="175" name="Google Shape;175;p11"/>
              <p:cNvSpPr/>
              <p:nvPr/>
            </p:nvSpPr>
            <p:spPr>
              <a:xfrm flipH="1">
                <a:off x="259946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1"/>
              <p:cNvSpPr/>
              <p:nvPr/>
            </p:nvSpPr>
            <p:spPr>
              <a:xfrm flipH="1">
                <a:off x="259946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1"/>
              <p:cNvSpPr/>
              <p:nvPr/>
            </p:nvSpPr>
            <p:spPr>
              <a:xfrm flipH="1">
                <a:off x="259946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 name="Google Shape;178;p11"/>
            <p:cNvGrpSpPr/>
            <p:nvPr/>
          </p:nvGrpSpPr>
          <p:grpSpPr>
            <a:xfrm>
              <a:off x="3342171" y="4099200"/>
              <a:ext cx="231600" cy="1044300"/>
              <a:chOff x="3342171" y="4099200"/>
              <a:chExt cx="231600" cy="1044300"/>
            </a:xfrm>
          </p:grpSpPr>
          <p:sp>
            <p:nvSpPr>
              <p:cNvPr id="179" name="Google Shape;179;p11"/>
              <p:cNvSpPr/>
              <p:nvPr/>
            </p:nvSpPr>
            <p:spPr>
              <a:xfrm flipH="1">
                <a:off x="334217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1"/>
              <p:cNvSpPr/>
              <p:nvPr/>
            </p:nvSpPr>
            <p:spPr>
              <a:xfrm flipH="1">
                <a:off x="334217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1"/>
              <p:cNvSpPr/>
              <p:nvPr/>
            </p:nvSpPr>
            <p:spPr>
              <a:xfrm flipH="1">
                <a:off x="334217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1"/>
              <p:cNvSpPr/>
              <p:nvPr/>
            </p:nvSpPr>
            <p:spPr>
              <a:xfrm flipH="1">
                <a:off x="3342171"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1"/>
              <p:cNvSpPr/>
              <p:nvPr/>
            </p:nvSpPr>
            <p:spPr>
              <a:xfrm flipH="1">
                <a:off x="334217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 name="Google Shape;184;p11"/>
            <p:cNvGrpSpPr/>
            <p:nvPr/>
          </p:nvGrpSpPr>
          <p:grpSpPr>
            <a:xfrm>
              <a:off x="3713525" y="4309200"/>
              <a:ext cx="231600" cy="834300"/>
              <a:chOff x="3713525" y="4309200"/>
              <a:chExt cx="231600" cy="834300"/>
            </a:xfrm>
          </p:grpSpPr>
          <p:sp>
            <p:nvSpPr>
              <p:cNvPr id="185" name="Google Shape;185;p11"/>
              <p:cNvSpPr/>
              <p:nvPr/>
            </p:nvSpPr>
            <p:spPr>
              <a:xfrm flipH="1">
                <a:off x="371352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1"/>
              <p:cNvSpPr/>
              <p:nvPr/>
            </p:nvSpPr>
            <p:spPr>
              <a:xfrm flipH="1">
                <a:off x="3713525"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1"/>
              <p:cNvSpPr/>
              <p:nvPr/>
            </p:nvSpPr>
            <p:spPr>
              <a:xfrm flipH="1">
                <a:off x="371352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1"/>
              <p:cNvSpPr/>
              <p:nvPr/>
            </p:nvSpPr>
            <p:spPr>
              <a:xfrm flipH="1">
                <a:off x="371352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 name="Google Shape;189;p11"/>
            <p:cNvGrpSpPr/>
            <p:nvPr/>
          </p:nvGrpSpPr>
          <p:grpSpPr>
            <a:xfrm>
              <a:off x="1485398" y="4309200"/>
              <a:ext cx="231600" cy="834300"/>
              <a:chOff x="1485398" y="4309200"/>
              <a:chExt cx="231600" cy="834300"/>
            </a:xfrm>
          </p:grpSpPr>
          <p:sp>
            <p:nvSpPr>
              <p:cNvPr id="190" name="Google Shape;190;p11"/>
              <p:cNvSpPr/>
              <p:nvPr/>
            </p:nvSpPr>
            <p:spPr>
              <a:xfrm flipH="1">
                <a:off x="148539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1"/>
              <p:cNvSpPr/>
              <p:nvPr/>
            </p:nvSpPr>
            <p:spPr>
              <a:xfrm flipH="1">
                <a:off x="148539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1"/>
              <p:cNvSpPr/>
              <p:nvPr/>
            </p:nvSpPr>
            <p:spPr>
              <a:xfrm flipH="1">
                <a:off x="148539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1"/>
              <p:cNvSpPr/>
              <p:nvPr/>
            </p:nvSpPr>
            <p:spPr>
              <a:xfrm flipH="1">
                <a:off x="148539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 name="Google Shape;194;p11"/>
            <p:cNvGrpSpPr/>
            <p:nvPr/>
          </p:nvGrpSpPr>
          <p:grpSpPr>
            <a:xfrm>
              <a:off x="4084879" y="4518900"/>
              <a:ext cx="231600" cy="624600"/>
              <a:chOff x="4084879" y="4518900"/>
              <a:chExt cx="231600" cy="624600"/>
            </a:xfrm>
          </p:grpSpPr>
          <p:sp>
            <p:nvSpPr>
              <p:cNvPr id="195" name="Google Shape;195;p11"/>
              <p:cNvSpPr/>
              <p:nvPr/>
            </p:nvSpPr>
            <p:spPr>
              <a:xfrm flipH="1">
                <a:off x="40848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1"/>
              <p:cNvSpPr/>
              <p:nvPr/>
            </p:nvSpPr>
            <p:spPr>
              <a:xfrm flipH="1">
                <a:off x="40848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1"/>
              <p:cNvSpPr/>
              <p:nvPr/>
            </p:nvSpPr>
            <p:spPr>
              <a:xfrm flipH="1">
                <a:off x="40848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 name="Google Shape;198;p11"/>
            <p:cNvGrpSpPr/>
            <p:nvPr/>
          </p:nvGrpSpPr>
          <p:grpSpPr>
            <a:xfrm>
              <a:off x="2970816" y="4309200"/>
              <a:ext cx="231600" cy="834300"/>
              <a:chOff x="2970816" y="4309200"/>
              <a:chExt cx="231600" cy="834300"/>
            </a:xfrm>
          </p:grpSpPr>
          <p:sp>
            <p:nvSpPr>
              <p:cNvPr id="199" name="Google Shape;199;p11"/>
              <p:cNvSpPr/>
              <p:nvPr/>
            </p:nvSpPr>
            <p:spPr>
              <a:xfrm flipH="1">
                <a:off x="297081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1"/>
              <p:cNvSpPr/>
              <p:nvPr/>
            </p:nvSpPr>
            <p:spPr>
              <a:xfrm flipH="1">
                <a:off x="297081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1"/>
              <p:cNvSpPr/>
              <p:nvPr/>
            </p:nvSpPr>
            <p:spPr>
              <a:xfrm flipH="1">
                <a:off x="297081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1"/>
              <p:cNvSpPr/>
              <p:nvPr/>
            </p:nvSpPr>
            <p:spPr>
              <a:xfrm flipH="1">
                <a:off x="297081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 name="Google Shape;203;p11"/>
            <p:cNvGrpSpPr/>
            <p:nvPr/>
          </p:nvGrpSpPr>
          <p:grpSpPr>
            <a:xfrm>
              <a:off x="4456234" y="4309200"/>
              <a:ext cx="231600" cy="834300"/>
              <a:chOff x="4456234" y="4309200"/>
              <a:chExt cx="231600" cy="834300"/>
            </a:xfrm>
          </p:grpSpPr>
          <p:sp>
            <p:nvSpPr>
              <p:cNvPr id="204" name="Google Shape;204;p11"/>
              <p:cNvSpPr/>
              <p:nvPr/>
            </p:nvSpPr>
            <p:spPr>
              <a:xfrm flipH="1">
                <a:off x="445623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1"/>
              <p:cNvSpPr/>
              <p:nvPr/>
            </p:nvSpPr>
            <p:spPr>
              <a:xfrm flipH="1">
                <a:off x="445623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1"/>
              <p:cNvSpPr/>
              <p:nvPr/>
            </p:nvSpPr>
            <p:spPr>
              <a:xfrm flipH="1">
                <a:off x="445623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1"/>
              <p:cNvSpPr/>
              <p:nvPr/>
            </p:nvSpPr>
            <p:spPr>
              <a:xfrm flipH="1">
                <a:off x="445623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 name="Google Shape;208;p11"/>
            <p:cNvGrpSpPr/>
            <p:nvPr/>
          </p:nvGrpSpPr>
          <p:grpSpPr>
            <a:xfrm>
              <a:off x="4827588" y="4099200"/>
              <a:ext cx="231600" cy="1044300"/>
              <a:chOff x="4827588" y="4099200"/>
              <a:chExt cx="231600" cy="1044300"/>
            </a:xfrm>
          </p:grpSpPr>
          <p:sp>
            <p:nvSpPr>
              <p:cNvPr id="209" name="Google Shape;209;p11"/>
              <p:cNvSpPr/>
              <p:nvPr/>
            </p:nvSpPr>
            <p:spPr>
              <a:xfrm flipH="1">
                <a:off x="48275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1"/>
              <p:cNvSpPr/>
              <p:nvPr/>
            </p:nvSpPr>
            <p:spPr>
              <a:xfrm flipH="1">
                <a:off x="48275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1"/>
              <p:cNvSpPr/>
              <p:nvPr/>
            </p:nvSpPr>
            <p:spPr>
              <a:xfrm flipH="1">
                <a:off x="48275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1"/>
              <p:cNvSpPr/>
              <p:nvPr/>
            </p:nvSpPr>
            <p:spPr>
              <a:xfrm flipH="1">
                <a:off x="4827588"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1"/>
              <p:cNvSpPr/>
              <p:nvPr/>
            </p:nvSpPr>
            <p:spPr>
              <a:xfrm flipH="1">
                <a:off x="48275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4" name="Google Shape;214;p11"/>
            <p:cNvGrpSpPr/>
            <p:nvPr/>
          </p:nvGrpSpPr>
          <p:grpSpPr>
            <a:xfrm>
              <a:off x="5198943" y="4309200"/>
              <a:ext cx="231600" cy="834300"/>
              <a:chOff x="5198943" y="4309200"/>
              <a:chExt cx="231600" cy="834300"/>
            </a:xfrm>
          </p:grpSpPr>
          <p:sp>
            <p:nvSpPr>
              <p:cNvPr id="215" name="Google Shape;215;p11"/>
              <p:cNvSpPr/>
              <p:nvPr/>
            </p:nvSpPr>
            <p:spPr>
              <a:xfrm flipH="1">
                <a:off x="519894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1"/>
              <p:cNvSpPr/>
              <p:nvPr/>
            </p:nvSpPr>
            <p:spPr>
              <a:xfrm flipH="1">
                <a:off x="519894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1"/>
              <p:cNvSpPr/>
              <p:nvPr/>
            </p:nvSpPr>
            <p:spPr>
              <a:xfrm flipH="1">
                <a:off x="519894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1"/>
              <p:cNvSpPr/>
              <p:nvPr/>
            </p:nvSpPr>
            <p:spPr>
              <a:xfrm flipH="1">
                <a:off x="519894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 name="Google Shape;219;p11"/>
            <p:cNvGrpSpPr/>
            <p:nvPr/>
          </p:nvGrpSpPr>
          <p:grpSpPr>
            <a:xfrm>
              <a:off x="5570297" y="4518900"/>
              <a:ext cx="231600" cy="624600"/>
              <a:chOff x="5570297" y="4518900"/>
              <a:chExt cx="231600" cy="624600"/>
            </a:xfrm>
          </p:grpSpPr>
          <p:sp>
            <p:nvSpPr>
              <p:cNvPr id="220" name="Google Shape;220;p11"/>
              <p:cNvSpPr/>
              <p:nvPr/>
            </p:nvSpPr>
            <p:spPr>
              <a:xfrm flipH="1">
                <a:off x="557029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1"/>
              <p:cNvSpPr/>
              <p:nvPr/>
            </p:nvSpPr>
            <p:spPr>
              <a:xfrm flipH="1">
                <a:off x="557029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1"/>
              <p:cNvSpPr/>
              <p:nvPr/>
            </p:nvSpPr>
            <p:spPr>
              <a:xfrm flipH="1">
                <a:off x="557029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 name="Google Shape;223;p11"/>
            <p:cNvGrpSpPr/>
            <p:nvPr/>
          </p:nvGrpSpPr>
          <p:grpSpPr>
            <a:xfrm>
              <a:off x="5941652" y="4309200"/>
              <a:ext cx="231600" cy="834300"/>
              <a:chOff x="5941652" y="4309200"/>
              <a:chExt cx="231600" cy="834300"/>
            </a:xfrm>
          </p:grpSpPr>
          <p:sp>
            <p:nvSpPr>
              <p:cNvPr id="224" name="Google Shape;224;p11"/>
              <p:cNvSpPr/>
              <p:nvPr/>
            </p:nvSpPr>
            <p:spPr>
              <a:xfrm flipH="1">
                <a:off x="594165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1"/>
              <p:cNvSpPr/>
              <p:nvPr/>
            </p:nvSpPr>
            <p:spPr>
              <a:xfrm flipH="1">
                <a:off x="5941652"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1"/>
              <p:cNvSpPr/>
              <p:nvPr/>
            </p:nvSpPr>
            <p:spPr>
              <a:xfrm flipH="1">
                <a:off x="594165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1"/>
              <p:cNvSpPr/>
              <p:nvPr/>
            </p:nvSpPr>
            <p:spPr>
              <a:xfrm flipH="1">
                <a:off x="594165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 name="Google Shape;228;p11"/>
            <p:cNvGrpSpPr/>
            <p:nvPr/>
          </p:nvGrpSpPr>
          <p:grpSpPr>
            <a:xfrm>
              <a:off x="6313006" y="4099200"/>
              <a:ext cx="231600" cy="1044300"/>
              <a:chOff x="6313006" y="4099200"/>
              <a:chExt cx="231600" cy="1044300"/>
            </a:xfrm>
          </p:grpSpPr>
          <p:sp>
            <p:nvSpPr>
              <p:cNvPr id="229" name="Google Shape;229;p11"/>
              <p:cNvSpPr/>
              <p:nvPr/>
            </p:nvSpPr>
            <p:spPr>
              <a:xfrm flipH="1">
                <a:off x="631300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1"/>
              <p:cNvSpPr/>
              <p:nvPr/>
            </p:nvSpPr>
            <p:spPr>
              <a:xfrm flipH="1">
                <a:off x="631300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1"/>
              <p:cNvSpPr/>
              <p:nvPr/>
            </p:nvSpPr>
            <p:spPr>
              <a:xfrm flipH="1">
                <a:off x="631300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1"/>
              <p:cNvSpPr/>
              <p:nvPr/>
            </p:nvSpPr>
            <p:spPr>
              <a:xfrm flipH="1">
                <a:off x="6313006"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1"/>
              <p:cNvSpPr/>
              <p:nvPr/>
            </p:nvSpPr>
            <p:spPr>
              <a:xfrm flipH="1">
                <a:off x="631300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4" name="Google Shape;234;p11"/>
            <p:cNvGrpSpPr/>
            <p:nvPr/>
          </p:nvGrpSpPr>
          <p:grpSpPr>
            <a:xfrm>
              <a:off x="6684361" y="4309200"/>
              <a:ext cx="231600" cy="834300"/>
              <a:chOff x="6684361" y="4309200"/>
              <a:chExt cx="231600" cy="834300"/>
            </a:xfrm>
          </p:grpSpPr>
          <p:sp>
            <p:nvSpPr>
              <p:cNvPr id="235" name="Google Shape;235;p11"/>
              <p:cNvSpPr/>
              <p:nvPr/>
            </p:nvSpPr>
            <p:spPr>
              <a:xfrm flipH="1">
                <a:off x="668436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1"/>
              <p:cNvSpPr/>
              <p:nvPr/>
            </p:nvSpPr>
            <p:spPr>
              <a:xfrm flipH="1">
                <a:off x="668436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1"/>
              <p:cNvSpPr/>
              <p:nvPr/>
            </p:nvSpPr>
            <p:spPr>
              <a:xfrm flipH="1">
                <a:off x="668436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1"/>
              <p:cNvSpPr/>
              <p:nvPr/>
            </p:nvSpPr>
            <p:spPr>
              <a:xfrm flipH="1">
                <a:off x="668436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9" name="Google Shape;239;p11"/>
            <p:cNvGrpSpPr/>
            <p:nvPr/>
          </p:nvGrpSpPr>
          <p:grpSpPr>
            <a:xfrm>
              <a:off x="7055715" y="4518900"/>
              <a:ext cx="231600" cy="624600"/>
              <a:chOff x="7055715" y="4518900"/>
              <a:chExt cx="231600" cy="624600"/>
            </a:xfrm>
          </p:grpSpPr>
          <p:sp>
            <p:nvSpPr>
              <p:cNvPr id="240" name="Google Shape;240;p11"/>
              <p:cNvSpPr/>
              <p:nvPr/>
            </p:nvSpPr>
            <p:spPr>
              <a:xfrm flipH="1">
                <a:off x="705571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1"/>
              <p:cNvSpPr/>
              <p:nvPr/>
            </p:nvSpPr>
            <p:spPr>
              <a:xfrm flipH="1">
                <a:off x="705571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1"/>
              <p:cNvSpPr/>
              <p:nvPr/>
            </p:nvSpPr>
            <p:spPr>
              <a:xfrm flipH="1">
                <a:off x="705571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 name="Google Shape;243;p11"/>
            <p:cNvGrpSpPr/>
            <p:nvPr/>
          </p:nvGrpSpPr>
          <p:grpSpPr>
            <a:xfrm>
              <a:off x="7798424" y="4099200"/>
              <a:ext cx="231600" cy="1044300"/>
              <a:chOff x="7798424" y="4099200"/>
              <a:chExt cx="231600" cy="1044300"/>
            </a:xfrm>
          </p:grpSpPr>
          <p:sp>
            <p:nvSpPr>
              <p:cNvPr id="244" name="Google Shape;244;p11"/>
              <p:cNvSpPr/>
              <p:nvPr/>
            </p:nvSpPr>
            <p:spPr>
              <a:xfrm flipH="1">
                <a:off x="779842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1"/>
              <p:cNvSpPr/>
              <p:nvPr/>
            </p:nvSpPr>
            <p:spPr>
              <a:xfrm flipH="1">
                <a:off x="779842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1"/>
              <p:cNvSpPr/>
              <p:nvPr/>
            </p:nvSpPr>
            <p:spPr>
              <a:xfrm flipH="1">
                <a:off x="779842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1"/>
              <p:cNvSpPr/>
              <p:nvPr/>
            </p:nvSpPr>
            <p:spPr>
              <a:xfrm flipH="1">
                <a:off x="7798424"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1"/>
              <p:cNvSpPr/>
              <p:nvPr/>
            </p:nvSpPr>
            <p:spPr>
              <a:xfrm flipH="1">
                <a:off x="779842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9" name="Google Shape;249;p11"/>
            <p:cNvGrpSpPr/>
            <p:nvPr/>
          </p:nvGrpSpPr>
          <p:grpSpPr>
            <a:xfrm>
              <a:off x="8169779" y="4309200"/>
              <a:ext cx="231600" cy="834300"/>
              <a:chOff x="8169779" y="4309200"/>
              <a:chExt cx="231600" cy="834300"/>
            </a:xfrm>
          </p:grpSpPr>
          <p:sp>
            <p:nvSpPr>
              <p:cNvPr id="250" name="Google Shape;250;p11"/>
              <p:cNvSpPr/>
              <p:nvPr/>
            </p:nvSpPr>
            <p:spPr>
              <a:xfrm flipH="1">
                <a:off x="81697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1"/>
              <p:cNvSpPr/>
              <p:nvPr/>
            </p:nvSpPr>
            <p:spPr>
              <a:xfrm flipH="1">
                <a:off x="8169779"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1"/>
              <p:cNvSpPr/>
              <p:nvPr/>
            </p:nvSpPr>
            <p:spPr>
              <a:xfrm flipH="1">
                <a:off x="81697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1"/>
              <p:cNvSpPr/>
              <p:nvPr/>
            </p:nvSpPr>
            <p:spPr>
              <a:xfrm flipH="1">
                <a:off x="81697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4" name="Google Shape;254;p11"/>
            <p:cNvGrpSpPr/>
            <p:nvPr/>
          </p:nvGrpSpPr>
          <p:grpSpPr>
            <a:xfrm>
              <a:off x="7427070" y="4309200"/>
              <a:ext cx="231600" cy="834300"/>
              <a:chOff x="7427070" y="4309200"/>
              <a:chExt cx="231600" cy="834300"/>
            </a:xfrm>
          </p:grpSpPr>
          <p:sp>
            <p:nvSpPr>
              <p:cNvPr id="255" name="Google Shape;255;p11"/>
              <p:cNvSpPr/>
              <p:nvPr/>
            </p:nvSpPr>
            <p:spPr>
              <a:xfrm flipH="1">
                <a:off x="7427070"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1"/>
              <p:cNvSpPr/>
              <p:nvPr/>
            </p:nvSpPr>
            <p:spPr>
              <a:xfrm flipH="1">
                <a:off x="7427070"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1"/>
              <p:cNvSpPr/>
              <p:nvPr/>
            </p:nvSpPr>
            <p:spPr>
              <a:xfrm flipH="1">
                <a:off x="7427070"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1"/>
              <p:cNvSpPr/>
              <p:nvPr/>
            </p:nvSpPr>
            <p:spPr>
              <a:xfrm flipH="1">
                <a:off x="7427070"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9" name="Google Shape;259;p11"/>
            <p:cNvGrpSpPr/>
            <p:nvPr/>
          </p:nvGrpSpPr>
          <p:grpSpPr>
            <a:xfrm>
              <a:off x="8541133" y="4518900"/>
              <a:ext cx="231600" cy="624600"/>
              <a:chOff x="8541133" y="4518900"/>
              <a:chExt cx="231600" cy="624600"/>
            </a:xfrm>
          </p:grpSpPr>
          <p:sp>
            <p:nvSpPr>
              <p:cNvPr id="260" name="Google Shape;260;p11"/>
              <p:cNvSpPr/>
              <p:nvPr/>
            </p:nvSpPr>
            <p:spPr>
              <a:xfrm flipH="1">
                <a:off x="854113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1"/>
              <p:cNvSpPr/>
              <p:nvPr/>
            </p:nvSpPr>
            <p:spPr>
              <a:xfrm flipH="1">
                <a:off x="854113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1"/>
              <p:cNvSpPr/>
              <p:nvPr/>
            </p:nvSpPr>
            <p:spPr>
              <a:xfrm flipH="1">
                <a:off x="854113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3" name="Google Shape;263;p11"/>
            <p:cNvGrpSpPr/>
            <p:nvPr/>
          </p:nvGrpSpPr>
          <p:grpSpPr>
            <a:xfrm>
              <a:off x="8912488" y="4309200"/>
              <a:ext cx="231600" cy="834300"/>
              <a:chOff x="8912488" y="4309200"/>
              <a:chExt cx="231600" cy="834300"/>
            </a:xfrm>
          </p:grpSpPr>
          <p:sp>
            <p:nvSpPr>
              <p:cNvPr id="264" name="Google Shape;264;p11"/>
              <p:cNvSpPr/>
              <p:nvPr/>
            </p:nvSpPr>
            <p:spPr>
              <a:xfrm flipH="1">
                <a:off x="89124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1"/>
              <p:cNvSpPr/>
              <p:nvPr/>
            </p:nvSpPr>
            <p:spPr>
              <a:xfrm flipH="1">
                <a:off x="89124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1"/>
              <p:cNvSpPr/>
              <p:nvPr/>
            </p:nvSpPr>
            <p:spPr>
              <a:xfrm flipH="1">
                <a:off x="89124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1"/>
              <p:cNvSpPr/>
              <p:nvPr/>
            </p:nvSpPr>
            <p:spPr>
              <a:xfrm flipH="1">
                <a:off x="89124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68" name="Google Shape;268;p11"/>
          <p:cNvSpPr txBox="1"/>
          <p:nvPr>
            <p:ph hasCustomPrompt="1" type="title"/>
          </p:nvPr>
        </p:nvSpPr>
        <p:spPr>
          <a:xfrm>
            <a:off x="1388625" y="772725"/>
            <a:ext cx="6366900" cy="18633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8000"/>
              <a:buNone/>
              <a:defRPr sz="8000">
                <a:solidFill>
                  <a:schemeClr val="lt1"/>
                </a:solidFill>
              </a:defRPr>
            </a:lvl1pPr>
            <a:lvl2pPr lvl="1" algn="ctr">
              <a:spcBef>
                <a:spcPts val="0"/>
              </a:spcBef>
              <a:spcAft>
                <a:spcPts val="0"/>
              </a:spcAft>
              <a:buClr>
                <a:schemeClr val="lt1"/>
              </a:buClr>
              <a:buSzPts val="8000"/>
              <a:buNone/>
              <a:defRPr sz="8000">
                <a:solidFill>
                  <a:schemeClr val="lt1"/>
                </a:solidFill>
              </a:defRPr>
            </a:lvl2pPr>
            <a:lvl3pPr lvl="2" algn="ctr">
              <a:spcBef>
                <a:spcPts val="0"/>
              </a:spcBef>
              <a:spcAft>
                <a:spcPts val="0"/>
              </a:spcAft>
              <a:buClr>
                <a:schemeClr val="lt1"/>
              </a:buClr>
              <a:buSzPts val="8000"/>
              <a:buNone/>
              <a:defRPr sz="8000">
                <a:solidFill>
                  <a:schemeClr val="lt1"/>
                </a:solidFill>
              </a:defRPr>
            </a:lvl3pPr>
            <a:lvl4pPr lvl="3" algn="ctr">
              <a:spcBef>
                <a:spcPts val="0"/>
              </a:spcBef>
              <a:spcAft>
                <a:spcPts val="0"/>
              </a:spcAft>
              <a:buClr>
                <a:schemeClr val="lt1"/>
              </a:buClr>
              <a:buSzPts val="8000"/>
              <a:buNone/>
              <a:defRPr sz="8000">
                <a:solidFill>
                  <a:schemeClr val="lt1"/>
                </a:solidFill>
              </a:defRPr>
            </a:lvl4pPr>
            <a:lvl5pPr lvl="4" algn="ctr">
              <a:spcBef>
                <a:spcPts val="0"/>
              </a:spcBef>
              <a:spcAft>
                <a:spcPts val="0"/>
              </a:spcAft>
              <a:buClr>
                <a:schemeClr val="lt1"/>
              </a:buClr>
              <a:buSzPts val="8000"/>
              <a:buNone/>
              <a:defRPr sz="8000">
                <a:solidFill>
                  <a:schemeClr val="lt1"/>
                </a:solidFill>
              </a:defRPr>
            </a:lvl5pPr>
            <a:lvl6pPr lvl="5" algn="ctr">
              <a:spcBef>
                <a:spcPts val="0"/>
              </a:spcBef>
              <a:spcAft>
                <a:spcPts val="0"/>
              </a:spcAft>
              <a:buClr>
                <a:schemeClr val="lt1"/>
              </a:buClr>
              <a:buSzPts val="8000"/>
              <a:buNone/>
              <a:defRPr sz="8000">
                <a:solidFill>
                  <a:schemeClr val="lt1"/>
                </a:solidFill>
              </a:defRPr>
            </a:lvl6pPr>
            <a:lvl7pPr lvl="6" algn="ctr">
              <a:spcBef>
                <a:spcPts val="0"/>
              </a:spcBef>
              <a:spcAft>
                <a:spcPts val="0"/>
              </a:spcAft>
              <a:buClr>
                <a:schemeClr val="lt1"/>
              </a:buClr>
              <a:buSzPts val="8000"/>
              <a:buNone/>
              <a:defRPr sz="8000">
                <a:solidFill>
                  <a:schemeClr val="lt1"/>
                </a:solidFill>
              </a:defRPr>
            </a:lvl7pPr>
            <a:lvl8pPr lvl="7" algn="ctr">
              <a:spcBef>
                <a:spcPts val="0"/>
              </a:spcBef>
              <a:spcAft>
                <a:spcPts val="0"/>
              </a:spcAft>
              <a:buClr>
                <a:schemeClr val="lt1"/>
              </a:buClr>
              <a:buSzPts val="8000"/>
              <a:buNone/>
              <a:defRPr sz="8000">
                <a:solidFill>
                  <a:schemeClr val="lt1"/>
                </a:solidFill>
              </a:defRPr>
            </a:lvl8pPr>
            <a:lvl9pPr lvl="8" algn="ctr">
              <a:spcBef>
                <a:spcPts val="0"/>
              </a:spcBef>
              <a:spcAft>
                <a:spcPts val="0"/>
              </a:spcAft>
              <a:buClr>
                <a:schemeClr val="lt1"/>
              </a:buClr>
              <a:buSzPts val="8000"/>
              <a:buNone/>
              <a:defRPr sz="8000">
                <a:solidFill>
                  <a:schemeClr val="lt1"/>
                </a:solidFill>
              </a:defRPr>
            </a:lvl9pPr>
          </a:lstStyle>
          <a:p>
            <a:r>
              <a:t>xx%</a:t>
            </a:r>
          </a:p>
        </p:txBody>
      </p:sp>
      <p:sp>
        <p:nvSpPr>
          <p:cNvPr id="269" name="Google Shape;269;p11"/>
          <p:cNvSpPr txBox="1"/>
          <p:nvPr>
            <p:ph idx="1" type="body"/>
          </p:nvPr>
        </p:nvSpPr>
        <p:spPr>
          <a:xfrm>
            <a:off x="1388625" y="2712300"/>
            <a:ext cx="6366900" cy="1111200"/>
          </a:xfrm>
          <a:prstGeom prst="rect">
            <a:avLst/>
          </a:prstGeom>
        </p:spPr>
        <p:txBody>
          <a:bodyPr anchorCtr="0" anchor="t" bIns="91425" lIns="91425" spcFirstLastPara="1" rIns="91425" wrap="square" tIns="91425">
            <a:noAutofit/>
          </a:bodyPr>
          <a:lstStyle>
            <a:lvl1pPr indent="-311150" lvl="0" marL="457200" algn="ctr">
              <a:spcBef>
                <a:spcPts val="0"/>
              </a:spcBef>
              <a:spcAft>
                <a:spcPts val="0"/>
              </a:spcAft>
              <a:buClr>
                <a:schemeClr val="lt1"/>
              </a:buClr>
              <a:buSzPts val="1300"/>
              <a:buChar char="●"/>
              <a:defRPr>
                <a:solidFill>
                  <a:schemeClr val="lt1"/>
                </a:solidFill>
              </a:defRPr>
            </a:lvl1pPr>
            <a:lvl2pPr indent="-298450" lvl="1" marL="914400" algn="ctr">
              <a:spcBef>
                <a:spcPts val="1600"/>
              </a:spcBef>
              <a:spcAft>
                <a:spcPts val="0"/>
              </a:spcAft>
              <a:buClr>
                <a:schemeClr val="lt1"/>
              </a:buClr>
              <a:buSzPts val="1100"/>
              <a:buChar char="○"/>
              <a:defRPr>
                <a:solidFill>
                  <a:schemeClr val="lt1"/>
                </a:solidFill>
              </a:defRPr>
            </a:lvl2pPr>
            <a:lvl3pPr indent="-298450" lvl="2" marL="1371600" algn="ctr">
              <a:spcBef>
                <a:spcPts val="1600"/>
              </a:spcBef>
              <a:spcAft>
                <a:spcPts val="0"/>
              </a:spcAft>
              <a:buClr>
                <a:schemeClr val="lt1"/>
              </a:buClr>
              <a:buSzPts val="1100"/>
              <a:buChar char="■"/>
              <a:defRPr>
                <a:solidFill>
                  <a:schemeClr val="lt1"/>
                </a:solidFill>
              </a:defRPr>
            </a:lvl3pPr>
            <a:lvl4pPr indent="-298450" lvl="3" marL="1828800" algn="ctr">
              <a:spcBef>
                <a:spcPts val="1600"/>
              </a:spcBef>
              <a:spcAft>
                <a:spcPts val="0"/>
              </a:spcAft>
              <a:buClr>
                <a:schemeClr val="lt1"/>
              </a:buClr>
              <a:buSzPts val="1100"/>
              <a:buChar char="●"/>
              <a:defRPr>
                <a:solidFill>
                  <a:schemeClr val="lt1"/>
                </a:solidFill>
              </a:defRPr>
            </a:lvl4pPr>
            <a:lvl5pPr indent="-298450" lvl="4" marL="2286000" algn="ctr">
              <a:spcBef>
                <a:spcPts val="1600"/>
              </a:spcBef>
              <a:spcAft>
                <a:spcPts val="0"/>
              </a:spcAft>
              <a:buClr>
                <a:schemeClr val="lt1"/>
              </a:buClr>
              <a:buSzPts val="1100"/>
              <a:buChar char="○"/>
              <a:defRPr>
                <a:solidFill>
                  <a:schemeClr val="lt1"/>
                </a:solidFill>
              </a:defRPr>
            </a:lvl5pPr>
            <a:lvl6pPr indent="-298450" lvl="5" marL="2743200" algn="ctr">
              <a:spcBef>
                <a:spcPts val="1600"/>
              </a:spcBef>
              <a:spcAft>
                <a:spcPts val="0"/>
              </a:spcAft>
              <a:buClr>
                <a:schemeClr val="lt1"/>
              </a:buClr>
              <a:buSzPts val="1100"/>
              <a:buChar char="■"/>
              <a:defRPr>
                <a:solidFill>
                  <a:schemeClr val="lt1"/>
                </a:solidFill>
              </a:defRPr>
            </a:lvl6pPr>
            <a:lvl7pPr indent="-298450" lvl="6" marL="3200400" algn="ctr">
              <a:spcBef>
                <a:spcPts val="1600"/>
              </a:spcBef>
              <a:spcAft>
                <a:spcPts val="0"/>
              </a:spcAft>
              <a:buClr>
                <a:schemeClr val="lt1"/>
              </a:buClr>
              <a:buSzPts val="1100"/>
              <a:buChar char="●"/>
              <a:defRPr>
                <a:solidFill>
                  <a:schemeClr val="lt1"/>
                </a:solidFill>
              </a:defRPr>
            </a:lvl7pPr>
            <a:lvl8pPr indent="-298450" lvl="7" marL="3657600" algn="ctr">
              <a:spcBef>
                <a:spcPts val="1600"/>
              </a:spcBef>
              <a:spcAft>
                <a:spcPts val="0"/>
              </a:spcAft>
              <a:buClr>
                <a:schemeClr val="lt1"/>
              </a:buClr>
              <a:buSzPts val="1100"/>
              <a:buChar char="○"/>
              <a:defRPr>
                <a:solidFill>
                  <a:schemeClr val="lt1"/>
                </a:solidFill>
              </a:defRPr>
            </a:lvl8pPr>
            <a:lvl9pPr indent="-298450" lvl="8" marL="4114800" algn="ctr">
              <a:spcBef>
                <a:spcPts val="1600"/>
              </a:spcBef>
              <a:spcAft>
                <a:spcPts val="1600"/>
              </a:spcAft>
              <a:buClr>
                <a:schemeClr val="lt1"/>
              </a:buClr>
              <a:buSzPts val="1100"/>
              <a:buChar char="■"/>
              <a:defRPr>
                <a:solidFill>
                  <a:schemeClr val="lt1"/>
                </a:solidFill>
              </a:defRPr>
            </a:lvl9pPr>
          </a:lstStyle>
          <a:p/>
        </p:txBody>
      </p:sp>
      <p:sp>
        <p:nvSpPr>
          <p:cNvPr id="270" name="Google Shape;270;p11"/>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71" name="Shape 271"/>
        <p:cNvGrpSpPr/>
        <p:nvPr/>
      </p:nvGrpSpPr>
      <p:grpSpPr>
        <a:xfrm>
          <a:off x="0" y="0"/>
          <a:ext cx="0" cy="0"/>
          <a:chOff x="0" y="0"/>
          <a:chExt cx="0" cy="0"/>
        </a:xfrm>
      </p:grpSpPr>
      <p:sp>
        <p:nvSpPr>
          <p:cNvPr id="272" name="Google Shape;272;p12"/>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obj">
  <p:cSld name="OBJECT">
    <p:spTree>
      <p:nvGrpSpPr>
        <p:cNvPr id="279" name="Shape 279"/>
        <p:cNvGrpSpPr/>
        <p:nvPr/>
      </p:nvGrpSpPr>
      <p:grpSpPr>
        <a:xfrm>
          <a:off x="0" y="0"/>
          <a:ext cx="0" cy="0"/>
          <a:chOff x="0" y="0"/>
          <a:chExt cx="0" cy="0"/>
        </a:xfrm>
      </p:grpSpPr>
      <p:sp>
        <p:nvSpPr>
          <p:cNvPr id="280" name="Google Shape;280;p14"/>
          <p:cNvSpPr txBox="1"/>
          <p:nvPr>
            <p:ph idx="11" type="ftr"/>
          </p:nvPr>
        </p:nvSpPr>
        <p:spPr>
          <a:xfrm>
            <a:off x="3108960" y="4783455"/>
            <a:ext cx="2926080" cy="257175"/>
          </a:xfrm>
          <a:prstGeom prst="rect">
            <a:avLst/>
          </a:prstGeom>
          <a:noFill/>
          <a:ln>
            <a:noFill/>
          </a:ln>
        </p:spPr>
        <p:txBody>
          <a:bodyPr anchorCtr="0" anchor="t" bIns="0" lIns="0" spcFirstLastPara="1" rIns="0" wrap="square" tIns="0">
            <a:noAutofit/>
          </a:bodyPr>
          <a:lstStyle>
            <a:lvl1pPr lvl="0" algn="ctr">
              <a:spcBef>
                <a:spcPts val="0"/>
              </a:spcBef>
              <a:spcAft>
                <a:spcPts val="0"/>
              </a:spcAft>
              <a:buSzPts val="1100"/>
              <a:buNone/>
              <a:defRPr>
                <a:solidFill>
                  <a:srgbClr val="888888"/>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81" name="Google Shape;281;p14"/>
          <p:cNvSpPr txBox="1"/>
          <p:nvPr>
            <p:ph idx="10" type="dt"/>
          </p:nvPr>
        </p:nvSpPr>
        <p:spPr>
          <a:xfrm>
            <a:off x="457200" y="4783455"/>
            <a:ext cx="2103120" cy="257175"/>
          </a:xfrm>
          <a:prstGeom prst="rect">
            <a:avLst/>
          </a:prstGeom>
          <a:noFill/>
          <a:ln>
            <a:noFill/>
          </a:ln>
        </p:spPr>
        <p:txBody>
          <a:bodyPr anchorCtr="0" anchor="t" bIns="0" lIns="0" spcFirstLastPara="1" rIns="0" wrap="square" tIns="0">
            <a:noAutofit/>
          </a:bodyPr>
          <a:lstStyle>
            <a:lvl1pPr lvl="0" algn="l">
              <a:spcBef>
                <a:spcPts val="0"/>
              </a:spcBef>
              <a:spcAft>
                <a:spcPts val="0"/>
              </a:spcAft>
              <a:buSzPts val="1100"/>
              <a:buNone/>
              <a:defRPr>
                <a:solidFill>
                  <a:srgbClr val="888888"/>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82" name="Google Shape;282;p14"/>
          <p:cNvSpPr txBox="1"/>
          <p:nvPr>
            <p:ph idx="12" type="sldNum"/>
          </p:nvPr>
        </p:nvSpPr>
        <p:spPr>
          <a:xfrm>
            <a:off x="6583680" y="4783455"/>
            <a:ext cx="2103120" cy="257175"/>
          </a:xfrm>
          <a:prstGeom prst="rect">
            <a:avLst/>
          </a:prstGeom>
          <a:noFill/>
          <a:ln>
            <a:noFill/>
          </a:ln>
        </p:spPr>
        <p:txBody>
          <a:bodyPr anchorCtr="0" anchor="t" bIns="0" lIns="0" spcFirstLastPara="1" rIns="0" wrap="square" tIns="0">
            <a:no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283" name="Shape 283"/>
        <p:cNvGrpSpPr/>
        <p:nvPr/>
      </p:nvGrpSpPr>
      <p:grpSpPr>
        <a:xfrm>
          <a:off x="0" y="0"/>
          <a:ext cx="0" cy="0"/>
          <a:chOff x="0" y="0"/>
          <a:chExt cx="0" cy="0"/>
        </a:xfrm>
      </p:grpSpPr>
      <p:sp>
        <p:nvSpPr>
          <p:cNvPr id="284" name="Google Shape;284;p15"/>
          <p:cNvSpPr txBox="1"/>
          <p:nvPr>
            <p:ph type="title"/>
          </p:nvPr>
        </p:nvSpPr>
        <p:spPr>
          <a:xfrm>
            <a:off x="1008031" y="971263"/>
            <a:ext cx="7127938" cy="1711643"/>
          </a:xfrm>
          <a:prstGeom prst="rect">
            <a:avLst/>
          </a:prstGeom>
          <a:noFill/>
          <a:ln>
            <a:noFill/>
          </a:ln>
        </p:spPr>
        <p:txBody>
          <a:bodyPr anchorCtr="0" anchor="t" bIns="0" lIns="0" spcFirstLastPara="1" rIns="0" wrap="square" tIns="0">
            <a:noAutofit/>
          </a:bodyPr>
          <a:lstStyle>
            <a:lvl1pPr lvl="0" algn="l">
              <a:spcBef>
                <a:spcPts val="0"/>
              </a:spcBef>
              <a:spcAft>
                <a:spcPts val="0"/>
              </a:spcAft>
              <a:buSzPts val="1100"/>
              <a:buNone/>
              <a:defRPr b="0" i="0" sz="3000">
                <a:solidFill>
                  <a:schemeClr val="dk1"/>
                </a:solidFill>
                <a:latin typeface="Calibri"/>
                <a:ea typeface="Calibri"/>
                <a:cs typeface="Calibri"/>
                <a:sym typeface="Calibri"/>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85" name="Google Shape;285;p15"/>
          <p:cNvSpPr txBox="1"/>
          <p:nvPr>
            <p:ph idx="1" type="body"/>
          </p:nvPr>
        </p:nvSpPr>
        <p:spPr>
          <a:xfrm>
            <a:off x="457200" y="1183005"/>
            <a:ext cx="8229600" cy="339471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100"/>
              <a:buNone/>
              <a:defRPr/>
            </a:lvl1pPr>
            <a:lvl2pPr indent="-228600" lvl="1" marL="914400" algn="l">
              <a:spcBef>
                <a:spcPts val="0"/>
              </a:spcBef>
              <a:spcAft>
                <a:spcPts val="0"/>
              </a:spcAft>
              <a:buSzPts val="1100"/>
              <a:buNone/>
              <a:defRPr/>
            </a:lvl2pPr>
            <a:lvl3pPr indent="-228600" lvl="2" marL="1371600" algn="l">
              <a:spcBef>
                <a:spcPts val="0"/>
              </a:spcBef>
              <a:spcAft>
                <a:spcPts val="0"/>
              </a:spcAft>
              <a:buSzPts val="1100"/>
              <a:buNone/>
              <a:defRPr/>
            </a:lvl3pPr>
            <a:lvl4pPr indent="-228600" lvl="3" marL="1828800" algn="l">
              <a:spcBef>
                <a:spcPts val="0"/>
              </a:spcBef>
              <a:spcAft>
                <a:spcPts val="0"/>
              </a:spcAft>
              <a:buSzPts val="1100"/>
              <a:buNone/>
              <a:defRPr/>
            </a:lvl4pPr>
            <a:lvl5pPr indent="-228600" lvl="4" marL="2286000" algn="l">
              <a:spcBef>
                <a:spcPts val="0"/>
              </a:spcBef>
              <a:spcAft>
                <a:spcPts val="0"/>
              </a:spcAft>
              <a:buSzPts val="1100"/>
              <a:buNone/>
              <a:defRPr/>
            </a:lvl5pPr>
            <a:lvl6pPr indent="-228600" lvl="5" marL="2743200" algn="l">
              <a:spcBef>
                <a:spcPts val="0"/>
              </a:spcBef>
              <a:spcAft>
                <a:spcPts val="0"/>
              </a:spcAft>
              <a:buSzPts val="1100"/>
              <a:buNone/>
              <a:defRPr/>
            </a:lvl6pPr>
            <a:lvl7pPr indent="-228600" lvl="6" marL="3200400" algn="l">
              <a:spcBef>
                <a:spcPts val="0"/>
              </a:spcBef>
              <a:spcAft>
                <a:spcPts val="0"/>
              </a:spcAft>
              <a:buSzPts val="1100"/>
              <a:buNone/>
              <a:defRPr/>
            </a:lvl7pPr>
            <a:lvl8pPr indent="-228600" lvl="7" marL="3657600" algn="l">
              <a:spcBef>
                <a:spcPts val="0"/>
              </a:spcBef>
              <a:spcAft>
                <a:spcPts val="0"/>
              </a:spcAft>
              <a:buSzPts val="1100"/>
              <a:buNone/>
              <a:defRPr/>
            </a:lvl8pPr>
            <a:lvl9pPr indent="-228600" lvl="8" marL="4114800" algn="l">
              <a:spcBef>
                <a:spcPts val="0"/>
              </a:spcBef>
              <a:spcAft>
                <a:spcPts val="0"/>
              </a:spcAft>
              <a:buSzPts val="1100"/>
              <a:buNone/>
              <a:defRPr/>
            </a:lvl9pPr>
          </a:lstStyle>
          <a:p/>
        </p:txBody>
      </p:sp>
      <p:sp>
        <p:nvSpPr>
          <p:cNvPr id="286" name="Google Shape;286;p15"/>
          <p:cNvSpPr txBox="1"/>
          <p:nvPr>
            <p:ph idx="11" type="ftr"/>
          </p:nvPr>
        </p:nvSpPr>
        <p:spPr>
          <a:xfrm>
            <a:off x="3108960" y="4783455"/>
            <a:ext cx="2926080" cy="257175"/>
          </a:xfrm>
          <a:prstGeom prst="rect">
            <a:avLst/>
          </a:prstGeom>
          <a:noFill/>
          <a:ln>
            <a:noFill/>
          </a:ln>
        </p:spPr>
        <p:txBody>
          <a:bodyPr anchorCtr="0" anchor="t" bIns="0" lIns="0" spcFirstLastPara="1" rIns="0" wrap="square" tIns="0">
            <a:noAutofit/>
          </a:bodyPr>
          <a:lstStyle>
            <a:lvl1pPr lvl="0" algn="ctr">
              <a:spcBef>
                <a:spcPts val="0"/>
              </a:spcBef>
              <a:spcAft>
                <a:spcPts val="0"/>
              </a:spcAft>
              <a:buSzPts val="1100"/>
              <a:buNone/>
              <a:defRPr>
                <a:solidFill>
                  <a:srgbClr val="888888"/>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87" name="Google Shape;287;p15"/>
          <p:cNvSpPr txBox="1"/>
          <p:nvPr>
            <p:ph idx="10" type="dt"/>
          </p:nvPr>
        </p:nvSpPr>
        <p:spPr>
          <a:xfrm>
            <a:off x="457200" y="4783455"/>
            <a:ext cx="2103120" cy="257175"/>
          </a:xfrm>
          <a:prstGeom prst="rect">
            <a:avLst/>
          </a:prstGeom>
          <a:noFill/>
          <a:ln>
            <a:noFill/>
          </a:ln>
        </p:spPr>
        <p:txBody>
          <a:bodyPr anchorCtr="0" anchor="t" bIns="0" lIns="0" spcFirstLastPara="1" rIns="0" wrap="square" tIns="0">
            <a:noAutofit/>
          </a:bodyPr>
          <a:lstStyle>
            <a:lvl1pPr lvl="0" algn="l">
              <a:spcBef>
                <a:spcPts val="0"/>
              </a:spcBef>
              <a:spcAft>
                <a:spcPts val="0"/>
              </a:spcAft>
              <a:buSzPts val="1100"/>
              <a:buNone/>
              <a:defRPr>
                <a:solidFill>
                  <a:srgbClr val="888888"/>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88" name="Google Shape;288;p15"/>
          <p:cNvSpPr txBox="1"/>
          <p:nvPr>
            <p:ph idx="12" type="sldNum"/>
          </p:nvPr>
        </p:nvSpPr>
        <p:spPr>
          <a:xfrm>
            <a:off x="6583680" y="4783455"/>
            <a:ext cx="2103120" cy="257175"/>
          </a:xfrm>
          <a:prstGeom prst="rect">
            <a:avLst/>
          </a:prstGeom>
          <a:noFill/>
          <a:ln>
            <a:noFill/>
          </a:ln>
        </p:spPr>
        <p:txBody>
          <a:bodyPr anchorCtr="0" anchor="t" bIns="0" lIns="0" spcFirstLastPara="1" rIns="0" wrap="square" tIns="0">
            <a:no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showMasterSp="0">
  <p:cSld name="Title Only">
    <p:bg>
      <p:bgPr>
        <a:solidFill>
          <a:schemeClr val="lt1"/>
        </a:solidFill>
      </p:bgPr>
    </p:bg>
    <p:spTree>
      <p:nvGrpSpPr>
        <p:cNvPr id="289" name="Shape 289"/>
        <p:cNvGrpSpPr/>
        <p:nvPr/>
      </p:nvGrpSpPr>
      <p:grpSpPr>
        <a:xfrm>
          <a:off x="0" y="0"/>
          <a:ext cx="0" cy="0"/>
          <a:chOff x="0" y="0"/>
          <a:chExt cx="0" cy="0"/>
        </a:xfrm>
      </p:grpSpPr>
      <p:sp>
        <p:nvSpPr>
          <p:cNvPr id="290" name="Google Shape;290;p16"/>
          <p:cNvSpPr/>
          <p:nvPr/>
        </p:nvSpPr>
        <p:spPr>
          <a:xfrm>
            <a:off x="8251031" y="4493419"/>
            <a:ext cx="792956" cy="350044"/>
          </a:xfrm>
          <a:custGeom>
            <a:rect b="b" l="l" r="r" t="t"/>
            <a:pathLst>
              <a:path extrusionOk="0" h="466725" w="1057275">
                <a:moveTo>
                  <a:pt x="352425" y="0"/>
                </a:moveTo>
                <a:lnTo>
                  <a:pt x="316357" y="0"/>
                </a:lnTo>
                <a:lnTo>
                  <a:pt x="0" y="466725"/>
                </a:lnTo>
                <a:lnTo>
                  <a:pt x="36068" y="466725"/>
                </a:lnTo>
                <a:lnTo>
                  <a:pt x="352425" y="0"/>
                </a:lnTo>
                <a:close/>
              </a:path>
              <a:path extrusionOk="0" h="466725" w="1057275">
                <a:moveTo>
                  <a:pt x="523875" y="0"/>
                </a:moveTo>
                <a:lnTo>
                  <a:pt x="487807" y="0"/>
                </a:lnTo>
                <a:lnTo>
                  <a:pt x="171450" y="466725"/>
                </a:lnTo>
                <a:lnTo>
                  <a:pt x="207518" y="466725"/>
                </a:lnTo>
                <a:lnTo>
                  <a:pt x="523875" y="0"/>
                </a:lnTo>
                <a:close/>
              </a:path>
              <a:path extrusionOk="0" h="466725" w="1057275">
                <a:moveTo>
                  <a:pt x="704850" y="0"/>
                </a:moveTo>
                <a:lnTo>
                  <a:pt x="668782" y="0"/>
                </a:lnTo>
                <a:lnTo>
                  <a:pt x="352425" y="466725"/>
                </a:lnTo>
                <a:lnTo>
                  <a:pt x="388366" y="466725"/>
                </a:lnTo>
                <a:lnTo>
                  <a:pt x="704850" y="0"/>
                </a:lnTo>
                <a:close/>
              </a:path>
              <a:path extrusionOk="0" h="466725" w="1057275">
                <a:moveTo>
                  <a:pt x="876300" y="0"/>
                </a:moveTo>
                <a:lnTo>
                  <a:pt x="840232" y="0"/>
                </a:lnTo>
                <a:lnTo>
                  <a:pt x="523875" y="466725"/>
                </a:lnTo>
                <a:lnTo>
                  <a:pt x="559816" y="466725"/>
                </a:lnTo>
                <a:lnTo>
                  <a:pt x="876300" y="0"/>
                </a:lnTo>
                <a:close/>
              </a:path>
              <a:path extrusionOk="0" h="466725" w="1057275">
                <a:moveTo>
                  <a:pt x="1057275" y="0"/>
                </a:moveTo>
                <a:lnTo>
                  <a:pt x="1020191" y="0"/>
                </a:lnTo>
                <a:lnTo>
                  <a:pt x="695325" y="466725"/>
                </a:lnTo>
                <a:lnTo>
                  <a:pt x="732155" y="466725"/>
                </a:lnTo>
                <a:lnTo>
                  <a:pt x="1057275"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291" name="Google Shape;291;p16"/>
          <p:cNvSpPr/>
          <p:nvPr/>
        </p:nvSpPr>
        <p:spPr>
          <a:xfrm>
            <a:off x="246459" y="496538"/>
            <a:ext cx="235744" cy="235744"/>
          </a:xfrm>
          <a:custGeom>
            <a:rect b="b" l="l" r="r" t="t"/>
            <a:pathLst>
              <a:path extrusionOk="0" h="314325" w="314325">
                <a:moveTo>
                  <a:pt x="157162" y="0"/>
                </a:moveTo>
                <a:lnTo>
                  <a:pt x="107489" y="8011"/>
                </a:lnTo>
                <a:lnTo>
                  <a:pt x="64347" y="30317"/>
                </a:lnTo>
                <a:lnTo>
                  <a:pt x="30325" y="64328"/>
                </a:lnTo>
                <a:lnTo>
                  <a:pt x="8012" y="107452"/>
                </a:lnTo>
                <a:lnTo>
                  <a:pt x="0" y="157099"/>
                </a:lnTo>
                <a:lnTo>
                  <a:pt x="8012" y="206759"/>
                </a:lnTo>
                <a:lnTo>
                  <a:pt x="30325" y="249914"/>
                </a:lnTo>
                <a:lnTo>
                  <a:pt x="64347" y="283962"/>
                </a:lnTo>
                <a:lnTo>
                  <a:pt x="107489" y="306300"/>
                </a:lnTo>
                <a:lnTo>
                  <a:pt x="157162" y="314325"/>
                </a:lnTo>
                <a:lnTo>
                  <a:pt x="206840" y="306300"/>
                </a:lnTo>
                <a:lnTo>
                  <a:pt x="249983" y="283962"/>
                </a:lnTo>
                <a:lnTo>
                  <a:pt x="284003" y="249914"/>
                </a:lnTo>
                <a:lnTo>
                  <a:pt x="306313" y="206759"/>
                </a:lnTo>
                <a:lnTo>
                  <a:pt x="314325" y="157099"/>
                </a:lnTo>
                <a:lnTo>
                  <a:pt x="306313" y="107452"/>
                </a:lnTo>
                <a:lnTo>
                  <a:pt x="284003" y="64328"/>
                </a:lnTo>
                <a:lnTo>
                  <a:pt x="249983" y="30317"/>
                </a:lnTo>
                <a:lnTo>
                  <a:pt x="206840" y="8011"/>
                </a:lnTo>
                <a:lnTo>
                  <a:pt x="157162" y="0"/>
                </a:lnTo>
                <a:close/>
              </a:path>
            </a:pathLst>
          </a:custGeom>
          <a:solidFill>
            <a:srgbClr val="ECECE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292" name="Google Shape;292;p16"/>
          <p:cNvSpPr/>
          <p:nvPr/>
        </p:nvSpPr>
        <p:spPr>
          <a:xfrm>
            <a:off x="246459" y="496538"/>
            <a:ext cx="235744" cy="235744"/>
          </a:xfrm>
          <a:custGeom>
            <a:rect b="b" l="l" r="r" t="t"/>
            <a:pathLst>
              <a:path extrusionOk="0" h="314325" w="314325">
                <a:moveTo>
                  <a:pt x="0" y="157099"/>
                </a:moveTo>
                <a:lnTo>
                  <a:pt x="8012" y="107452"/>
                </a:lnTo>
                <a:lnTo>
                  <a:pt x="30325" y="64328"/>
                </a:lnTo>
                <a:lnTo>
                  <a:pt x="64347" y="30317"/>
                </a:lnTo>
                <a:lnTo>
                  <a:pt x="107489" y="8011"/>
                </a:lnTo>
                <a:lnTo>
                  <a:pt x="157162" y="0"/>
                </a:lnTo>
                <a:lnTo>
                  <a:pt x="206840" y="8011"/>
                </a:lnTo>
                <a:lnTo>
                  <a:pt x="249983" y="30317"/>
                </a:lnTo>
                <a:lnTo>
                  <a:pt x="284003" y="64328"/>
                </a:lnTo>
                <a:lnTo>
                  <a:pt x="306313" y="107452"/>
                </a:lnTo>
                <a:lnTo>
                  <a:pt x="314325" y="157099"/>
                </a:lnTo>
                <a:lnTo>
                  <a:pt x="306313" y="206759"/>
                </a:lnTo>
                <a:lnTo>
                  <a:pt x="284003" y="249914"/>
                </a:lnTo>
                <a:lnTo>
                  <a:pt x="249983" y="283962"/>
                </a:lnTo>
                <a:lnTo>
                  <a:pt x="206840" y="306300"/>
                </a:lnTo>
                <a:lnTo>
                  <a:pt x="157162" y="314325"/>
                </a:lnTo>
                <a:lnTo>
                  <a:pt x="107489" y="306300"/>
                </a:lnTo>
                <a:lnTo>
                  <a:pt x="64347" y="283962"/>
                </a:lnTo>
                <a:lnTo>
                  <a:pt x="30325" y="249914"/>
                </a:lnTo>
                <a:lnTo>
                  <a:pt x="8012" y="206759"/>
                </a:lnTo>
                <a:lnTo>
                  <a:pt x="0" y="157099"/>
                </a:lnTo>
                <a:close/>
              </a:path>
            </a:pathLst>
          </a:custGeom>
          <a:noFill/>
          <a:ln cap="flat" cmpd="sng" w="2857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293" name="Google Shape;293;p16"/>
          <p:cNvSpPr txBox="1"/>
          <p:nvPr>
            <p:ph type="title"/>
          </p:nvPr>
        </p:nvSpPr>
        <p:spPr>
          <a:xfrm>
            <a:off x="1008031" y="971263"/>
            <a:ext cx="7127938" cy="1711643"/>
          </a:xfrm>
          <a:prstGeom prst="rect">
            <a:avLst/>
          </a:prstGeom>
          <a:noFill/>
          <a:ln>
            <a:noFill/>
          </a:ln>
        </p:spPr>
        <p:txBody>
          <a:bodyPr anchorCtr="0" anchor="t" bIns="0" lIns="0" spcFirstLastPara="1" rIns="0" wrap="square" tIns="0">
            <a:noAutofit/>
          </a:bodyPr>
          <a:lstStyle>
            <a:lvl1pPr lvl="0" algn="l">
              <a:spcBef>
                <a:spcPts val="0"/>
              </a:spcBef>
              <a:spcAft>
                <a:spcPts val="0"/>
              </a:spcAft>
              <a:buSzPts val="1100"/>
              <a:buNone/>
              <a:defRPr b="0" i="0" sz="3000">
                <a:solidFill>
                  <a:schemeClr val="dk1"/>
                </a:solidFill>
                <a:latin typeface="Calibri"/>
                <a:ea typeface="Calibri"/>
                <a:cs typeface="Calibri"/>
                <a:sym typeface="Calibri"/>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94" name="Google Shape;294;p16"/>
          <p:cNvSpPr txBox="1"/>
          <p:nvPr>
            <p:ph idx="11" type="ftr"/>
          </p:nvPr>
        </p:nvSpPr>
        <p:spPr>
          <a:xfrm>
            <a:off x="3108960" y="4783455"/>
            <a:ext cx="2926080" cy="257175"/>
          </a:xfrm>
          <a:prstGeom prst="rect">
            <a:avLst/>
          </a:prstGeom>
          <a:noFill/>
          <a:ln>
            <a:noFill/>
          </a:ln>
        </p:spPr>
        <p:txBody>
          <a:bodyPr anchorCtr="0" anchor="t" bIns="0" lIns="0" spcFirstLastPara="1" rIns="0" wrap="square" tIns="0">
            <a:noAutofit/>
          </a:bodyPr>
          <a:lstStyle>
            <a:lvl1pPr lvl="0" algn="ctr">
              <a:spcBef>
                <a:spcPts val="0"/>
              </a:spcBef>
              <a:spcAft>
                <a:spcPts val="0"/>
              </a:spcAft>
              <a:buSzPts val="1100"/>
              <a:buNone/>
              <a:defRPr>
                <a:solidFill>
                  <a:srgbClr val="888888"/>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95" name="Google Shape;295;p16"/>
          <p:cNvSpPr txBox="1"/>
          <p:nvPr>
            <p:ph idx="10" type="dt"/>
          </p:nvPr>
        </p:nvSpPr>
        <p:spPr>
          <a:xfrm>
            <a:off x="457200" y="4783455"/>
            <a:ext cx="2103120" cy="257175"/>
          </a:xfrm>
          <a:prstGeom prst="rect">
            <a:avLst/>
          </a:prstGeom>
          <a:noFill/>
          <a:ln>
            <a:noFill/>
          </a:ln>
        </p:spPr>
        <p:txBody>
          <a:bodyPr anchorCtr="0" anchor="t" bIns="0" lIns="0" spcFirstLastPara="1" rIns="0" wrap="square" tIns="0">
            <a:noAutofit/>
          </a:bodyPr>
          <a:lstStyle>
            <a:lvl1pPr lvl="0" algn="l">
              <a:spcBef>
                <a:spcPts val="0"/>
              </a:spcBef>
              <a:spcAft>
                <a:spcPts val="0"/>
              </a:spcAft>
              <a:buSzPts val="1100"/>
              <a:buNone/>
              <a:defRPr>
                <a:solidFill>
                  <a:srgbClr val="888888"/>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96" name="Google Shape;296;p16"/>
          <p:cNvSpPr txBox="1"/>
          <p:nvPr>
            <p:ph idx="12" type="sldNum"/>
          </p:nvPr>
        </p:nvSpPr>
        <p:spPr>
          <a:xfrm>
            <a:off x="6583680" y="4783455"/>
            <a:ext cx="2103120" cy="257175"/>
          </a:xfrm>
          <a:prstGeom prst="rect">
            <a:avLst/>
          </a:prstGeom>
          <a:noFill/>
          <a:ln>
            <a:noFill/>
          </a:ln>
        </p:spPr>
        <p:txBody>
          <a:bodyPr anchorCtr="0" anchor="t" bIns="0" lIns="0" spcFirstLastPara="1" rIns="0" wrap="square" tIns="0">
            <a:no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297" name="Shape 297"/>
        <p:cNvGrpSpPr/>
        <p:nvPr/>
      </p:nvGrpSpPr>
      <p:grpSpPr>
        <a:xfrm>
          <a:off x="0" y="0"/>
          <a:ext cx="0" cy="0"/>
          <a:chOff x="0" y="0"/>
          <a:chExt cx="0" cy="0"/>
        </a:xfrm>
      </p:grpSpPr>
      <p:sp>
        <p:nvSpPr>
          <p:cNvPr id="298" name="Google Shape;298;p17"/>
          <p:cNvSpPr txBox="1"/>
          <p:nvPr>
            <p:ph type="ctrTitle"/>
          </p:nvPr>
        </p:nvSpPr>
        <p:spPr>
          <a:xfrm>
            <a:off x="685800" y="1594485"/>
            <a:ext cx="7772400" cy="1080135"/>
          </a:xfrm>
          <a:prstGeom prst="rect">
            <a:avLst/>
          </a:prstGeom>
          <a:noFill/>
          <a:ln>
            <a:noFill/>
          </a:ln>
        </p:spPr>
        <p:txBody>
          <a:bodyPr anchorCtr="0" anchor="t" bIns="0" lIns="0" spcFirstLastPara="1" rIns="0" wrap="square" tIns="0">
            <a:noAutofit/>
          </a:bodyPr>
          <a:lstStyle>
            <a:lvl1pPr lvl="0" algn="l">
              <a:spcBef>
                <a:spcPts val="0"/>
              </a:spcBef>
              <a:spcAft>
                <a:spcPts val="0"/>
              </a:spcAft>
              <a:buSzPts val="11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99" name="Google Shape;299;p17"/>
          <p:cNvSpPr txBox="1"/>
          <p:nvPr>
            <p:ph idx="1" type="subTitle"/>
          </p:nvPr>
        </p:nvSpPr>
        <p:spPr>
          <a:xfrm>
            <a:off x="1371600" y="2880360"/>
            <a:ext cx="6400800" cy="1285875"/>
          </a:xfrm>
          <a:prstGeom prst="rect">
            <a:avLst/>
          </a:prstGeom>
          <a:noFill/>
          <a:ln>
            <a:noFill/>
          </a:ln>
        </p:spPr>
        <p:txBody>
          <a:bodyPr anchorCtr="0" anchor="t" bIns="0" lIns="0" spcFirstLastPara="1" rIns="0" wrap="square" tIns="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00" name="Google Shape;300;p17"/>
          <p:cNvSpPr txBox="1"/>
          <p:nvPr>
            <p:ph idx="11" type="ftr"/>
          </p:nvPr>
        </p:nvSpPr>
        <p:spPr>
          <a:xfrm>
            <a:off x="3108960" y="4783455"/>
            <a:ext cx="2926080" cy="257175"/>
          </a:xfrm>
          <a:prstGeom prst="rect">
            <a:avLst/>
          </a:prstGeom>
          <a:noFill/>
          <a:ln>
            <a:noFill/>
          </a:ln>
        </p:spPr>
        <p:txBody>
          <a:bodyPr anchorCtr="0" anchor="t" bIns="0" lIns="0" spcFirstLastPara="1" rIns="0" wrap="square" tIns="0">
            <a:noAutofit/>
          </a:bodyPr>
          <a:lstStyle>
            <a:lvl1pPr lvl="0" algn="ctr">
              <a:spcBef>
                <a:spcPts val="0"/>
              </a:spcBef>
              <a:spcAft>
                <a:spcPts val="0"/>
              </a:spcAft>
              <a:buSzPts val="1100"/>
              <a:buNone/>
              <a:defRPr>
                <a:solidFill>
                  <a:srgbClr val="888888"/>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01" name="Google Shape;301;p17"/>
          <p:cNvSpPr txBox="1"/>
          <p:nvPr>
            <p:ph idx="10" type="dt"/>
          </p:nvPr>
        </p:nvSpPr>
        <p:spPr>
          <a:xfrm>
            <a:off x="457200" y="4783455"/>
            <a:ext cx="2103120" cy="257175"/>
          </a:xfrm>
          <a:prstGeom prst="rect">
            <a:avLst/>
          </a:prstGeom>
          <a:noFill/>
          <a:ln>
            <a:noFill/>
          </a:ln>
        </p:spPr>
        <p:txBody>
          <a:bodyPr anchorCtr="0" anchor="t" bIns="0" lIns="0" spcFirstLastPara="1" rIns="0" wrap="square" tIns="0">
            <a:noAutofit/>
          </a:bodyPr>
          <a:lstStyle>
            <a:lvl1pPr lvl="0" algn="l">
              <a:spcBef>
                <a:spcPts val="0"/>
              </a:spcBef>
              <a:spcAft>
                <a:spcPts val="0"/>
              </a:spcAft>
              <a:buSzPts val="1100"/>
              <a:buNone/>
              <a:defRPr>
                <a:solidFill>
                  <a:srgbClr val="888888"/>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02" name="Google Shape;302;p17"/>
          <p:cNvSpPr txBox="1"/>
          <p:nvPr>
            <p:ph idx="12" type="sldNum"/>
          </p:nvPr>
        </p:nvSpPr>
        <p:spPr>
          <a:xfrm>
            <a:off x="6583680" y="4783455"/>
            <a:ext cx="2103120" cy="257175"/>
          </a:xfrm>
          <a:prstGeom prst="rect">
            <a:avLst/>
          </a:prstGeom>
          <a:noFill/>
          <a:ln>
            <a:noFill/>
          </a:ln>
        </p:spPr>
        <p:txBody>
          <a:bodyPr anchorCtr="0" anchor="t" bIns="0" lIns="0" spcFirstLastPara="1" rIns="0" wrap="square" tIns="0">
            <a:no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303" name="Shape 303"/>
        <p:cNvGrpSpPr/>
        <p:nvPr/>
      </p:nvGrpSpPr>
      <p:grpSpPr>
        <a:xfrm>
          <a:off x="0" y="0"/>
          <a:ext cx="0" cy="0"/>
          <a:chOff x="0" y="0"/>
          <a:chExt cx="0" cy="0"/>
        </a:xfrm>
      </p:grpSpPr>
      <p:sp>
        <p:nvSpPr>
          <p:cNvPr id="304" name="Google Shape;304;p18"/>
          <p:cNvSpPr txBox="1"/>
          <p:nvPr>
            <p:ph type="title"/>
          </p:nvPr>
        </p:nvSpPr>
        <p:spPr>
          <a:xfrm>
            <a:off x="1008031" y="971263"/>
            <a:ext cx="7127938" cy="1711643"/>
          </a:xfrm>
          <a:prstGeom prst="rect">
            <a:avLst/>
          </a:prstGeom>
          <a:noFill/>
          <a:ln>
            <a:noFill/>
          </a:ln>
        </p:spPr>
        <p:txBody>
          <a:bodyPr anchorCtr="0" anchor="t" bIns="0" lIns="0" spcFirstLastPara="1" rIns="0" wrap="square" tIns="0">
            <a:noAutofit/>
          </a:bodyPr>
          <a:lstStyle>
            <a:lvl1pPr lvl="0" algn="l">
              <a:spcBef>
                <a:spcPts val="0"/>
              </a:spcBef>
              <a:spcAft>
                <a:spcPts val="0"/>
              </a:spcAft>
              <a:buSzPts val="1100"/>
              <a:buNone/>
              <a:defRPr b="0" i="0" sz="3000">
                <a:solidFill>
                  <a:schemeClr val="dk1"/>
                </a:solidFill>
                <a:latin typeface="Calibri"/>
                <a:ea typeface="Calibri"/>
                <a:cs typeface="Calibri"/>
                <a:sym typeface="Calibri"/>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05" name="Google Shape;305;p18"/>
          <p:cNvSpPr txBox="1"/>
          <p:nvPr>
            <p:ph idx="1" type="body"/>
          </p:nvPr>
        </p:nvSpPr>
        <p:spPr>
          <a:xfrm>
            <a:off x="457200" y="1183005"/>
            <a:ext cx="3977640" cy="339471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100"/>
              <a:buNone/>
              <a:defRPr/>
            </a:lvl1pPr>
            <a:lvl2pPr indent="-228600" lvl="1" marL="914400" algn="l">
              <a:spcBef>
                <a:spcPts val="0"/>
              </a:spcBef>
              <a:spcAft>
                <a:spcPts val="0"/>
              </a:spcAft>
              <a:buSzPts val="1100"/>
              <a:buNone/>
              <a:defRPr/>
            </a:lvl2pPr>
            <a:lvl3pPr indent="-228600" lvl="2" marL="1371600" algn="l">
              <a:spcBef>
                <a:spcPts val="0"/>
              </a:spcBef>
              <a:spcAft>
                <a:spcPts val="0"/>
              </a:spcAft>
              <a:buSzPts val="1100"/>
              <a:buNone/>
              <a:defRPr/>
            </a:lvl3pPr>
            <a:lvl4pPr indent="-228600" lvl="3" marL="1828800" algn="l">
              <a:spcBef>
                <a:spcPts val="0"/>
              </a:spcBef>
              <a:spcAft>
                <a:spcPts val="0"/>
              </a:spcAft>
              <a:buSzPts val="1100"/>
              <a:buNone/>
              <a:defRPr/>
            </a:lvl4pPr>
            <a:lvl5pPr indent="-228600" lvl="4" marL="2286000" algn="l">
              <a:spcBef>
                <a:spcPts val="0"/>
              </a:spcBef>
              <a:spcAft>
                <a:spcPts val="0"/>
              </a:spcAft>
              <a:buSzPts val="1100"/>
              <a:buNone/>
              <a:defRPr/>
            </a:lvl5pPr>
            <a:lvl6pPr indent="-228600" lvl="5" marL="2743200" algn="l">
              <a:spcBef>
                <a:spcPts val="0"/>
              </a:spcBef>
              <a:spcAft>
                <a:spcPts val="0"/>
              </a:spcAft>
              <a:buSzPts val="1100"/>
              <a:buNone/>
              <a:defRPr/>
            </a:lvl6pPr>
            <a:lvl7pPr indent="-228600" lvl="6" marL="3200400" algn="l">
              <a:spcBef>
                <a:spcPts val="0"/>
              </a:spcBef>
              <a:spcAft>
                <a:spcPts val="0"/>
              </a:spcAft>
              <a:buSzPts val="1100"/>
              <a:buNone/>
              <a:defRPr/>
            </a:lvl7pPr>
            <a:lvl8pPr indent="-228600" lvl="7" marL="3657600" algn="l">
              <a:spcBef>
                <a:spcPts val="0"/>
              </a:spcBef>
              <a:spcAft>
                <a:spcPts val="0"/>
              </a:spcAft>
              <a:buSzPts val="1100"/>
              <a:buNone/>
              <a:defRPr/>
            </a:lvl8pPr>
            <a:lvl9pPr indent="-228600" lvl="8" marL="4114800" algn="l">
              <a:spcBef>
                <a:spcPts val="0"/>
              </a:spcBef>
              <a:spcAft>
                <a:spcPts val="0"/>
              </a:spcAft>
              <a:buSzPts val="1100"/>
              <a:buNone/>
              <a:defRPr/>
            </a:lvl9pPr>
          </a:lstStyle>
          <a:p/>
        </p:txBody>
      </p:sp>
      <p:sp>
        <p:nvSpPr>
          <p:cNvPr id="306" name="Google Shape;306;p18"/>
          <p:cNvSpPr txBox="1"/>
          <p:nvPr>
            <p:ph idx="2" type="body"/>
          </p:nvPr>
        </p:nvSpPr>
        <p:spPr>
          <a:xfrm>
            <a:off x="4709160" y="1183005"/>
            <a:ext cx="3977640" cy="339471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100"/>
              <a:buNone/>
              <a:defRPr/>
            </a:lvl1pPr>
            <a:lvl2pPr indent="-228600" lvl="1" marL="914400" algn="l">
              <a:spcBef>
                <a:spcPts val="0"/>
              </a:spcBef>
              <a:spcAft>
                <a:spcPts val="0"/>
              </a:spcAft>
              <a:buSzPts val="1100"/>
              <a:buNone/>
              <a:defRPr/>
            </a:lvl2pPr>
            <a:lvl3pPr indent="-228600" lvl="2" marL="1371600" algn="l">
              <a:spcBef>
                <a:spcPts val="0"/>
              </a:spcBef>
              <a:spcAft>
                <a:spcPts val="0"/>
              </a:spcAft>
              <a:buSzPts val="1100"/>
              <a:buNone/>
              <a:defRPr/>
            </a:lvl3pPr>
            <a:lvl4pPr indent="-228600" lvl="3" marL="1828800" algn="l">
              <a:spcBef>
                <a:spcPts val="0"/>
              </a:spcBef>
              <a:spcAft>
                <a:spcPts val="0"/>
              </a:spcAft>
              <a:buSzPts val="1100"/>
              <a:buNone/>
              <a:defRPr/>
            </a:lvl4pPr>
            <a:lvl5pPr indent="-228600" lvl="4" marL="2286000" algn="l">
              <a:spcBef>
                <a:spcPts val="0"/>
              </a:spcBef>
              <a:spcAft>
                <a:spcPts val="0"/>
              </a:spcAft>
              <a:buSzPts val="1100"/>
              <a:buNone/>
              <a:defRPr/>
            </a:lvl5pPr>
            <a:lvl6pPr indent="-228600" lvl="5" marL="2743200" algn="l">
              <a:spcBef>
                <a:spcPts val="0"/>
              </a:spcBef>
              <a:spcAft>
                <a:spcPts val="0"/>
              </a:spcAft>
              <a:buSzPts val="1100"/>
              <a:buNone/>
              <a:defRPr/>
            </a:lvl6pPr>
            <a:lvl7pPr indent="-228600" lvl="6" marL="3200400" algn="l">
              <a:spcBef>
                <a:spcPts val="0"/>
              </a:spcBef>
              <a:spcAft>
                <a:spcPts val="0"/>
              </a:spcAft>
              <a:buSzPts val="1100"/>
              <a:buNone/>
              <a:defRPr/>
            </a:lvl7pPr>
            <a:lvl8pPr indent="-228600" lvl="7" marL="3657600" algn="l">
              <a:spcBef>
                <a:spcPts val="0"/>
              </a:spcBef>
              <a:spcAft>
                <a:spcPts val="0"/>
              </a:spcAft>
              <a:buSzPts val="1100"/>
              <a:buNone/>
              <a:defRPr/>
            </a:lvl8pPr>
            <a:lvl9pPr indent="-228600" lvl="8" marL="4114800" algn="l">
              <a:spcBef>
                <a:spcPts val="0"/>
              </a:spcBef>
              <a:spcAft>
                <a:spcPts val="0"/>
              </a:spcAft>
              <a:buSzPts val="1100"/>
              <a:buNone/>
              <a:defRPr/>
            </a:lvl9pPr>
          </a:lstStyle>
          <a:p/>
        </p:txBody>
      </p:sp>
      <p:sp>
        <p:nvSpPr>
          <p:cNvPr id="307" name="Google Shape;307;p18"/>
          <p:cNvSpPr txBox="1"/>
          <p:nvPr>
            <p:ph idx="11" type="ftr"/>
          </p:nvPr>
        </p:nvSpPr>
        <p:spPr>
          <a:xfrm>
            <a:off x="3108960" y="4783455"/>
            <a:ext cx="2926080" cy="257175"/>
          </a:xfrm>
          <a:prstGeom prst="rect">
            <a:avLst/>
          </a:prstGeom>
          <a:noFill/>
          <a:ln>
            <a:noFill/>
          </a:ln>
        </p:spPr>
        <p:txBody>
          <a:bodyPr anchorCtr="0" anchor="t" bIns="0" lIns="0" spcFirstLastPara="1" rIns="0" wrap="square" tIns="0">
            <a:noAutofit/>
          </a:bodyPr>
          <a:lstStyle>
            <a:lvl1pPr lvl="0" algn="ctr">
              <a:spcBef>
                <a:spcPts val="0"/>
              </a:spcBef>
              <a:spcAft>
                <a:spcPts val="0"/>
              </a:spcAft>
              <a:buSzPts val="1100"/>
              <a:buNone/>
              <a:defRPr>
                <a:solidFill>
                  <a:srgbClr val="888888"/>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08" name="Google Shape;308;p18"/>
          <p:cNvSpPr txBox="1"/>
          <p:nvPr>
            <p:ph idx="10" type="dt"/>
          </p:nvPr>
        </p:nvSpPr>
        <p:spPr>
          <a:xfrm>
            <a:off x="457200" y="4783455"/>
            <a:ext cx="2103120" cy="257175"/>
          </a:xfrm>
          <a:prstGeom prst="rect">
            <a:avLst/>
          </a:prstGeom>
          <a:noFill/>
          <a:ln>
            <a:noFill/>
          </a:ln>
        </p:spPr>
        <p:txBody>
          <a:bodyPr anchorCtr="0" anchor="t" bIns="0" lIns="0" spcFirstLastPara="1" rIns="0" wrap="square" tIns="0">
            <a:noAutofit/>
          </a:bodyPr>
          <a:lstStyle>
            <a:lvl1pPr lvl="0" algn="l">
              <a:spcBef>
                <a:spcPts val="0"/>
              </a:spcBef>
              <a:spcAft>
                <a:spcPts val="0"/>
              </a:spcAft>
              <a:buSzPts val="1100"/>
              <a:buNone/>
              <a:defRPr>
                <a:solidFill>
                  <a:srgbClr val="888888"/>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09" name="Google Shape;309;p18"/>
          <p:cNvSpPr txBox="1"/>
          <p:nvPr>
            <p:ph idx="12" type="sldNum"/>
          </p:nvPr>
        </p:nvSpPr>
        <p:spPr>
          <a:xfrm>
            <a:off x="6583680" y="4783455"/>
            <a:ext cx="2103120" cy="257175"/>
          </a:xfrm>
          <a:prstGeom prst="rect">
            <a:avLst/>
          </a:prstGeom>
          <a:noFill/>
          <a:ln>
            <a:noFill/>
          </a:ln>
        </p:spPr>
        <p:txBody>
          <a:bodyPr anchorCtr="0" anchor="t" bIns="0" lIns="0" spcFirstLastPara="1" rIns="0" wrap="square" tIns="0">
            <a:no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49" name="Shape 49"/>
        <p:cNvGrpSpPr/>
        <p:nvPr/>
      </p:nvGrpSpPr>
      <p:grpSpPr>
        <a:xfrm>
          <a:off x="0" y="0"/>
          <a:ext cx="0" cy="0"/>
          <a:chOff x="0" y="0"/>
          <a:chExt cx="0" cy="0"/>
        </a:xfrm>
      </p:grpSpPr>
      <p:grpSp>
        <p:nvGrpSpPr>
          <p:cNvPr id="50" name="Google Shape;50;p3"/>
          <p:cNvGrpSpPr/>
          <p:nvPr/>
        </p:nvGrpSpPr>
        <p:grpSpPr>
          <a:xfrm>
            <a:off x="146769" y="3406"/>
            <a:ext cx="1233215" cy="1384535"/>
            <a:chOff x="146769" y="3406"/>
            <a:chExt cx="1233215" cy="1384535"/>
          </a:xfrm>
        </p:grpSpPr>
        <p:grpSp>
          <p:nvGrpSpPr>
            <p:cNvPr id="51" name="Google Shape;51;p3"/>
            <p:cNvGrpSpPr/>
            <p:nvPr/>
          </p:nvGrpSpPr>
          <p:grpSpPr>
            <a:xfrm>
              <a:off x="1063183" y="3406"/>
              <a:ext cx="316800" cy="688513"/>
              <a:chOff x="1063183" y="3406"/>
              <a:chExt cx="316800" cy="688513"/>
            </a:xfrm>
          </p:grpSpPr>
          <p:sp>
            <p:nvSpPr>
              <p:cNvPr id="52" name="Google Shape;52;p3"/>
              <p:cNvSpPr/>
              <p:nvPr/>
            </p:nvSpPr>
            <p:spPr>
              <a:xfrm rot="10800000">
                <a:off x="1063183"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3"/>
              <p:cNvSpPr/>
              <p:nvPr/>
            </p:nvSpPr>
            <p:spPr>
              <a:xfrm rot="10800000">
                <a:off x="1063183"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 name="Google Shape;54;p3"/>
            <p:cNvGrpSpPr/>
            <p:nvPr/>
          </p:nvGrpSpPr>
          <p:grpSpPr>
            <a:xfrm>
              <a:off x="604976" y="3406"/>
              <a:ext cx="316800" cy="1036524"/>
              <a:chOff x="604976" y="3406"/>
              <a:chExt cx="316800" cy="1036524"/>
            </a:xfrm>
          </p:grpSpPr>
          <p:sp>
            <p:nvSpPr>
              <p:cNvPr id="55" name="Google Shape;55;p3"/>
              <p:cNvSpPr/>
              <p:nvPr/>
            </p:nvSpPr>
            <p:spPr>
              <a:xfrm rot="10800000">
                <a:off x="604976"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3"/>
              <p:cNvSpPr/>
              <p:nvPr/>
            </p:nvSpPr>
            <p:spPr>
              <a:xfrm rot="10800000">
                <a:off x="604976"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3"/>
              <p:cNvSpPr/>
              <p:nvPr/>
            </p:nvSpPr>
            <p:spPr>
              <a:xfrm rot="10800000">
                <a:off x="604976"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 name="Google Shape;58;p3"/>
            <p:cNvGrpSpPr/>
            <p:nvPr/>
          </p:nvGrpSpPr>
          <p:grpSpPr>
            <a:xfrm>
              <a:off x="146769" y="3406"/>
              <a:ext cx="316800" cy="1384535"/>
              <a:chOff x="146769" y="3406"/>
              <a:chExt cx="316800" cy="1384535"/>
            </a:xfrm>
          </p:grpSpPr>
          <p:sp>
            <p:nvSpPr>
              <p:cNvPr id="59" name="Google Shape;59;p3"/>
              <p:cNvSpPr/>
              <p:nvPr/>
            </p:nvSpPr>
            <p:spPr>
              <a:xfrm rot="10800000">
                <a:off x="146769"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3"/>
              <p:cNvSpPr/>
              <p:nvPr/>
            </p:nvSpPr>
            <p:spPr>
              <a:xfrm rot="10800000">
                <a:off x="146769" y="3441"/>
                <a:ext cx="316800" cy="1384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3"/>
              <p:cNvSpPr/>
              <p:nvPr/>
            </p:nvSpPr>
            <p:spPr>
              <a:xfrm rot="10800000">
                <a:off x="146769"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3"/>
              <p:cNvSpPr/>
              <p:nvPr/>
            </p:nvSpPr>
            <p:spPr>
              <a:xfrm rot="10800000">
                <a:off x="146769"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3" name="Google Shape;63;p3"/>
          <p:cNvGrpSpPr/>
          <p:nvPr/>
        </p:nvGrpSpPr>
        <p:grpSpPr>
          <a:xfrm>
            <a:off x="6775084" y="2904008"/>
            <a:ext cx="2186148" cy="2239500"/>
            <a:chOff x="6775084" y="2904008"/>
            <a:chExt cx="2186148" cy="2239500"/>
          </a:xfrm>
        </p:grpSpPr>
        <p:grpSp>
          <p:nvGrpSpPr>
            <p:cNvPr id="64" name="Google Shape;64;p3"/>
            <p:cNvGrpSpPr/>
            <p:nvPr/>
          </p:nvGrpSpPr>
          <p:grpSpPr>
            <a:xfrm>
              <a:off x="6775084" y="4253708"/>
              <a:ext cx="409500" cy="889800"/>
              <a:chOff x="6775084" y="4253708"/>
              <a:chExt cx="409500" cy="889800"/>
            </a:xfrm>
          </p:grpSpPr>
          <p:sp>
            <p:nvSpPr>
              <p:cNvPr id="65" name="Google Shape;65;p3"/>
              <p:cNvSpPr/>
              <p:nvPr/>
            </p:nvSpPr>
            <p:spPr>
              <a:xfrm>
                <a:off x="6775084"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3"/>
              <p:cNvSpPr/>
              <p:nvPr/>
            </p:nvSpPr>
            <p:spPr>
              <a:xfrm>
                <a:off x="6775084"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 name="Google Shape;67;p3"/>
            <p:cNvGrpSpPr/>
            <p:nvPr/>
          </p:nvGrpSpPr>
          <p:grpSpPr>
            <a:xfrm>
              <a:off x="7367299" y="3804008"/>
              <a:ext cx="409500" cy="1339500"/>
              <a:chOff x="7367299" y="3804008"/>
              <a:chExt cx="409500" cy="1339500"/>
            </a:xfrm>
          </p:grpSpPr>
          <p:sp>
            <p:nvSpPr>
              <p:cNvPr id="68" name="Google Shape;68;p3"/>
              <p:cNvSpPr/>
              <p:nvPr/>
            </p:nvSpPr>
            <p:spPr>
              <a:xfrm>
                <a:off x="7367299"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3"/>
              <p:cNvSpPr/>
              <p:nvPr/>
            </p:nvSpPr>
            <p:spPr>
              <a:xfrm>
                <a:off x="7367299"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3"/>
              <p:cNvSpPr/>
              <p:nvPr/>
            </p:nvSpPr>
            <p:spPr>
              <a:xfrm>
                <a:off x="7367299"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 name="Google Shape;71;p3"/>
            <p:cNvGrpSpPr/>
            <p:nvPr/>
          </p:nvGrpSpPr>
          <p:grpSpPr>
            <a:xfrm>
              <a:off x="7959516" y="3354008"/>
              <a:ext cx="409500" cy="1789500"/>
              <a:chOff x="7959516" y="3354008"/>
              <a:chExt cx="409500" cy="1789500"/>
            </a:xfrm>
          </p:grpSpPr>
          <p:sp>
            <p:nvSpPr>
              <p:cNvPr id="72" name="Google Shape;72;p3"/>
              <p:cNvSpPr/>
              <p:nvPr/>
            </p:nvSpPr>
            <p:spPr>
              <a:xfrm>
                <a:off x="7959516"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3"/>
              <p:cNvSpPr/>
              <p:nvPr/>
            </p:nvSpPr>
            <p:spPr>
              <a:xfrm>
                <a:off x="7959516"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3"/>
              <p:cNvSpPr/>
              <p:nvPr/>
            </p:nvSpPr>
            <p:spPr>
              <a:xfrm>
                <a:off x="7959516"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3"/>
              <p:cNvSpPr/>
              <p:nvPr/>
            </p:nvSpPr>
            <p:spPr>
              <a:xfrm>
                <a:off x="7959516"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 name="Google Shape;76;p3"/>
            <p:cNvGrpSpPr/>
            <p:nvPr/>
          </p:nvGrpSpPr>
          <p:grpSpPr>
            <a:xfrm>
              <a:off x="8551731" y="2904008"/>
              <a:ext cx="409500" cy="2239500"/>
              <a:chOff x="8551731" y="2904008"/>
              <a:chExt cx="409500" cy="2239500"/>
            </a:xfrm>
          </p:grpSpPr>
          <p:sp>
            <p:nvSpPr>
              <p:cNvPr id="77" name="Google Shape;77;p3"/>
              <p:cNvSpPr/>
              <p:nvPr/>
            </p:nvSpPr>
            <p:spPr>
              <a:xfrm>
                <a:off x="8551731"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3"/>
              <p:cNvSpPr/>
              <p:nvPr/>
            </p:nvSpPr>
            <p:spPr>
              <a:xfrm>
                <a:off x="8551731"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3"/>
              <p:cNvSpPr/>
              <p:nvPr/>
            </p:nvSpPr>
            <p:spPr>
              <a:xfrm>
                <a:off x="8551731"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3"/>
              <p:cNvSpPr/>
              <p:nvPr/>
            </p:nvSpPr>
            <p:spPr>
              <a:xfrm>
                <a:off x="8551731" y="2904008"/>
                <a:ext cx="409500" cy="22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3"/>
              <p:cNvSpPr/>
              <p:nvPr/>
            </p:nvSpPr>
            <p:spPr>
              <a:xfrm>
                <a:off x="8551731"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2" name="Google Shape;82;p3"/>
          <p:cNvSpPr txBox="1"/>
          <p:nvPr>
            <p:ph type="title"/>
          </p:nvPr>
        </p:nvSpPr>
        <p:spPr>
          <a:xfrm>
            <a:off x="824000" y="1613825"/>
            <a:ext cx="5857800" cy="18729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83" name="Google Shape;83;p3"/>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4" name="Shape 84"/>
        <p:cNvGrpSpPr/>
        <p:nvPr/>
      </p:nvGrpSpPr>
      <p:grpSpPr>
        <a:xfrm>
          <a:off x="0" y="0"/>
          <a:ext cx="0" cy="0"/>
          <a:chOff x="0" y="0"/>
          <a:chExt cx="0" cy="0"/>
        </a:xfrm>
      </p:grpSpPr>
      <p:grpSp>
        <p:nvGrpSpPr>
          <p:cNvPr id="85" name="Google Shape;85;p4"/>
          <p:cNvGrpSpPr/>
          <p:nvPr/>
        </p:nvGrpSpPr>
        <p:grpSpPr>
          <a:xfrm>
            <a:off x="625966" y="299376"/>
            <a:ext cx="999312" cy="999312"/>
            <a:chOff x="348199" y="179450"/>
            <a:chExt cx="1116300" cy="1116300"/>
          </a:xfrm>
        </p:grpSpPr>
        <p:sp>
          <p:nvSpPr>
            <p:cNvPr id="86" name="Google Shape;86;p4"/>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4"/>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 name="Google Shape;88;p4"/>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89" name="Google Shape;89;p4"/>
          <p:cNvSpPr txBox="1"/>
          <p:nvPr>
            <p:ph idx="1" type="body"/>
          </p:nvPr>
        </p:nvSpPr>
        <p:spPr>
          <a:xfrm>
            <a:off x="1303800" y="1990050"/>
            <a:ext cx="7030500" cy="25416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0" name="Google Shape;90;p4"/>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91" name="Shape 91"/>
        <p:cNvGrpSpPr/>
        <p:nvPr/>
      </p:nvGrpSpPr>
      <p:grpSpPr>
        <a:xfrm>
          <a:off x="0" y="0"/>
          <a:ext cx="0" cy="0"/>
          <a:chOff x="0" y="0"/>
          <a:chExt cx="0" cy="0"/>
        </a:xfrm>
      </p:grpSpPr>
      <p:grpSp>
        <p:nvGrpSpPr>
          <p:cNvPr id="92" name="Google Shape;92;p5"/>
          <p:cNvGrpSpPr/>
          <p:nvPr/>
        </p:nvGrpSpPr>
        <p:grpSpPr>
          <a:xfrm>
            <a:off x="625966" y="299376"/>
            <a:ext cx="999312" cy="999312"/>
            <a:chOff x="348199" y="179450"/>
            <a:chExt cx="1116300" cy="1116300"/>
          </a:xfrm>
        </p:grpSpPr>
        <p:sp>
          <p:nvSpPr>
            <p:cNvPr id="93" name="Google Shape;93;p5"/>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5"/>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5"/>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6" name="Google Shape;96;p5"/>
          <p:cNvSpPr txBox="1"/>
          <p:nvPr>
            <p:ph idx="1" type="body"/>
          </p:nvPr>
        </p:nvSpPr>
        <p:spPr>
          <a:xfrm>
            <a:off x="1303800" y="1990050"/>
            <a:ext cx="3430500" cy="25416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7" name="Google Shape;97;p5"/>
          <p:cNvSpPr txBox="1"/>
          <p:nvPr>
            <p:ph idx="2" type="body"/>
          </p:nvPr>
        </p:nvSpPr>
        <p:spPr>
          <a:xfrm>
            <a:off x="4903650" y="1990050"/>
            <a:ext cx="3430500" cy="25416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8" name="Google Shape;98;p5"/>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9" name="Shape 99"/>
        <p:cNvGrpSpPr/>
        <p:nvPr/>
      </p:nvGrpSpPr>
      <p:grpSpPr>
        <a:xfrm>
          <a:off x="0" y="0"/>
          <a:ext cx="0" cy="0"/>
          <a:chOff x="0" y="0"/>
          <a:chExt cx="0" cy="0"/>
        </a:xfrm>
      </p:grpSpPr>
      <p:grpSp>
        <p:nvGrpSpPr>
          <p:cNvPr id="100" name="Google Shape;100;p6"/>
          <p:cNvGrpSpPr/>
          <p:nvPr/>
        </p:nvGrpSpPr>
        <p:grpSpPr>
          <a:xfrm>
            <a:off x="625966" y="299376"/>
            <a:ext cx="999312" cy="999312"/>
            <a:chOff x="348199" y="179450"/>
            <a:chExt cx="1116300" cy="1116300"/>
          </a:xfrm>
        </p:grpSpPr>
        <p:sp>
          <p:nvSpPr>
            <p:cNvPr id="101" name="Google Shape;101;p6"/>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6"/>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6"/>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04" name="Google Shape;104;p6"/>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05" name="Shape 105"/>
        <p:cNvGrpSpPr/>
        <p:nvPr/>
      </p:nvGrpSpPr>
      <p:grpSpPr>
        <a:xfrm>
          <a:off x="0" y="0"/>
          <a:ext cx="0" cy="0"/>
          <a:chOff x="0" y="0"/>
          <a:chExt cx="0" cy="0"/>
        </a:xfrm>
      </p:grpSpPr>
      <p:grpSp>
        <p:nvGrpSpPr>
          <p:cNvPr id="106" name="Google Shape;106;p7"/>
          <p:cNvGrpSpPr/>
          <p:nvPr/>
        </p:nvGrpSpPr>
        <p:grpSpPr>
          <a:xfrm>
            <a:off x="625966" y="299376"/>
            <a:ext cx="999312" cy="999312"/>
            <a:chOff x="348199" y="179450"/>
            <a:chExt cx="1116300" cy="1116300"/>
          </a:xfrm>
        </p:grpSpPr>
        <p:sp>
          <p:nvSpPr>
            <p:cNvPr id="107" name="Google Shape;107;p7"/>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7"/>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 name="Google Shape;109;p7"/>
          <p:cNvSpPr txBox="1"/>
          <p:nvPr>
            <p:ph type="title"/>
          </p:nvPr>
        </p:nvSpPr>
        <p:spPr>
          <a:xfrm>
            <a:off x="1303800" y="598575"/>
            <a:ext cx="3312000" cy="15900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10" name="Google Shape;110;p7"/>
          <p:cNvSpPr txBox="1"/>
          <p:nvPr>
            <p:ph idx="1" type="body"/>
          </p:nvPr>
        </p:nvSpPr>
        <p:spPr>
          <a:xfrm>
            <a:off x="1303800" y="2309675"/>
            <a:ext cx="3312000" cy="22218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1" name="Google Shape;111;p7"/>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dk1"/>
        </a:solidFill>
      </p:bgPr>
    </p:bg>
    <p:spTree>
      <p:nvGrpSpPr>
        <p:cNvPr id="112" name="Shape 112"/>
        <p:cNvGrpSpPr/>
        <p:nvPr/>
      </p:nvGrpSpPr>
      <p:grpSpPr>
        <a:xfrm>
          <a:off x="0" y="0"/>
          <a:ext cx="0" cy="0"/>
          <a:chOff x="0" y="0"/>
          <a:chExt cx="0" cy="0"/>
        </a:xfrm>
      </p:grpSpPr>
      <p:grpSp>
        <p:nvGrpSpPr>
          <p:cNvPr id="113" name="Google Shape;113;p8"/>
          <p:cNvGrpSpPr/>
          <p:nvPr/>
        </p:nvGrpSpPr>
        <p:grpSpPr>
          <a:xfrm>
            <a:off x="6866714" y="1306"/>
            <a:ext cx="2267451" cy="2601690"/>
            <a:chOff x="6790514" y="1306"/>
            <a:chExt cx="2267451" cy="2601690"/>
          </a:xfrm>
        </p:grpSpPr>
        <p:grpSp>
          <p:nvGrpSpPr>
            <p:cNvPr id="114" name="Google Shape;114;p8"/>
            <p:cNvGrpSpPr/>
            <p:nvPr/>
          </p:nvGrpSpPr>
          <p:grpSpPr>
            <a:xfrm>
              <a:off x="7067465" y="1306"/>
              <a:ext cx="1990500" cy="1990200"/>
              <a:chOff x="7067465" y="1306"/>
              <a:chExt cx="1990500" cy="1990200"/>
            </a:xfrm>
          </p:grpSpPr>
          <p:sp>
            <p:nvSpPr>
              <p:cNvPr id="115" name="Google Shape;115;p8"/>
              <p:cNvSpPr/>
              <p:nvPr/>
            </p:nvSpPr>
            <p:spPr>
              <a:xfrm rot="-8648551">
                <a:off x="7594313" y="527721"/>
                <a:ext cx="937226" cy="937226"/>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8"/>
              <p:cNvSpPr/>
              <p:nvPr/>
            </p:nvSpPr>
            <p:spPr>
              <a:xfrm rot="-8648551">
                <a:off x="7594313" y="527721"/>
                <a:ext cx="937226" cy="937226"/>
              </a:xfrm>
              <a:prstGeom prst="pie">
                <a:avLst>
                  <a:gd fmla="val 19376841"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8"/>
              <p:cNvSpPr/>
              <p:nvPr/>
            </p:nvSpPr>
            <p:spPr>
              <a:xfrm rot="-8649154">
                <a:off x="7349891" y="283705"/>
                <a:ext cx="1425647" cy="14254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 name="Google Shape;118;p8"/>
            <p:cNvGrpSpPr/>
            <p:nvPr/>
          </p:nvGrpSpPr>
          <p:grpSpPr>
            <a:xfrm>
              <a:off x="8207126" y="1807996"/>
              <a:ext cx="795000" cy="795000"/>
              <a:chOff x="8207126" y="1807996"/>
              <a:chExt cx="795000" cy="795000"/>
            </a:xfrm>
          </p:grpSpPr>
          <p:sp>
            <p:nvSpPr>
              <p:cNvPr id="119" name="Google Shape;119;p8"/>
              <p:cNvSpPr/>
              <p:nvPr/>
            </p:nvSpPr>
            <p:spPr>
              <a:xfrm rot="2152054">
                <a:off x="8319942" y="1920813"/>
                <a:ext cx="569367" cy="569367"/>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8"/>
              <p:cNvSpPr/>
              <p:nvPr/>
            </p:nvSpPr>
            <p:spPr>
              <a:xfrm rot="2150259">
                <a:off x="8408218" y="2008610"/>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8"/>
              <p:cNvSpPr/>
              <p:nvPr/>
            </p:nvSpPr>
            <p:spPr>
              <a:xfrm rot="2150259">
                <a:off x="8408218" y="2008610"/>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 name="Google Shape;122;p8"/>
            <p:cNvGrpSpPr/>
            <p:nvPr/>
          </p:nvGrpSpPr>
          <p:grpSpPr>
            <a:xfrm>
              <a:off x="6790514" y="118857"/>
              <a:ext cx="548700" cy="548700"/>
              <a:chOff x="6790514" y="118857"/>
              <a:chExt cx="548700" cy="548700"/>
            </a:xfrm>
          </p:grpSpPr>
          <p:sp>
            <p:nvSpPr>
              <p:cNvPr id="123" name="Google Shape;123;p8"/>
              <p:cNvSpPr/>
              <p:nvPr/>
            </p:nvSpPr>
            <p:spPr>
              <a:xfrm rot="2150259">
                <a:off x="6868362" y="196705"/>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8"/>
              <p:cNvSpPr/>
              <p:nvPr/>
            </p:nvSpPr>
            <p:spPr>
              <a:xfrm rot="2150259">
                <a:off x="6868362" y="196705"/>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25" name="Google Shape;125;p8"/>
          <p:cNvSpPr txBox="1"/>
          <p:nvPr>
            <p:ph type="title"/>
          </p:nvPr>
        </p:nvSpPr>
        <p:spPr>
          <a:xfrm>
            <a:off x="824000" y="763600"/>
            <a:ext cx="5857800" cy="35733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26" name="Google Shape;126;p8"/>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27" name="Shape 127"/>
        <p:cNvGrpSpPr/>
        <p:nvPr/>
      </p:nvGrpSpPr>
      <p:grpSpPr>
        <a:xfrm>
          <a:off x="0" y="0"/>
          <a:ext cx="0" cy="0"/>
          <a:chOff x="0" y="0"/>
          <a:chExt cx="0" cy="0"/>
        </a:xfrm>
      </p:grpSpPr>
      <p:grpSp>
        <p:nvGrpSpPr>
          <p:cNvPr id="128" name="Google Shape;128;p9"/>
          <p:cNvGrpSpPr/>
          <p:nvPr/>
        </p:nvGrpSpPr>
        <p:grpSpPr>
          <a:xfrm>
            <a:off x="625966" y="299376"/>
            <a:ext cx="999312" cy="999312"/>
            <a:chOff x="348199" y="179450"/>
            <a:chExt cx="1116300" cy="1116300"/>
          </a:xfrm>
        </p:grpSpPr>
        <p:sp>
          <p:nvSpPr>
            <p:cNvPr id="129" name="Google Shape;129;p9"/>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9"/>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 name="Google Shape;131;p9"/>
          <p:cNvSpPr txBox="1"/>
          <p:nvPr>
            <p:ph type="title"/>
          </p:nvPr>
        </p:nvSpPr>
        <p:spPr>
          <a:xfrm>
            <a:off x="1303800" y="598575"/>
            <a:ext cx="3430500" cy="19902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32" name="Google Shape;132;p9"/>
          <p:cNvSpPr txBox="1"/>
          <p:nvPr>
            <p:ph idx="1" type="subTitle"/>
          </p:nvPr>
        </p:nvSpPr>
        <p:spPr>
          <a:xfrm>
            <a:off x="1303800" y="2743203"/>
            <a:ext cx="3430500" cy="7260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33" name="Google Shape;133;p9"/>
          <p:cNvSpPr txBox="1"/>
          <p:nvPr>
            <p:ph idx="2" type="body"/>
          </p:nvPr>
        </p:nvSpPr>
        <p:spPr>
          <a:xfrm>
            <a:off x="4903700" y="661000"/>
            <a:ext cx="3430500" cy="38706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34" name="Google Shape;134;p9"/>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5" name="Shape 135"/>
        <p:cNvGrpSpPr/>
        <p:nvPr/>
      </p:nvGrpSpPr>
      <p:grpSpPr>
        <a:xfrm>
          <a:off x="0" y="0"/>
          <a:ext cx="0" cy="0"/>
          <a:chOff x="0" y="0"/>
          <a:chExt cx="0" cy="0"/>
        </a:xfrm>
      </p:grpSpPr>
      <p:grpSp>
        <p:nvGrpSpPr>
          <p:cNvPr id="136" name="Google Shape;136;p10"/>
          <p:cNvGrpSpPr/>
          <p:nvPr/>
        </p:nvGrpSpPr>
        <p:grpSpPr>
          <a:xfrm>
            <a:off x="713373" y="3847119"/>
            <a:ext cx="825392" cy="825392"/>
            <a:chOff x="348199" y="179450"/>
            <a:chExt cx="1116300" cy="1116300"/>
          </a:xfrm>
        </p:grpSpPr>
        <p:sp>
          <p:nvSpPr>
            <p:cNvPr id="137" name="Google Shape;137;p10"/>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0"/>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 name="Google Shape;139;p10"/>
          <p:cNvSpPr txBox="1"/>
          <p:nvPr>
            <p:ph idx="1" type="body"/>
          </p:nvPr>
        </p:nvSpPr>
        <p:spPr>
          <a:xfrm>
            <a:off x="1303800" y="4138975"/>
            <a:ext cx="5843100" cy="534900"/>
          </a:xfrm>
          <a:prstGeom prst="rect">
            <a:avLst/>
          </a:prstGeom>
        </p:spPr>
        <p:txBody>
          <a:bodyPr anchorCtr="0" anchor="t"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40" name="Google Shape;140;p10"/>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mentu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1pPr>
            <a:lvl2pPr lvl="1">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2pPr>
            <a:lvl3pPr lvl="2">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3pPr>
            <a:lvl4pPr lvl="3">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4pPr>
            <a:lvl5pPr lvl="4">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5pPr>
            <a:lvl6pPr lvl="5">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6pPr>
            <a:lvl7pPr lvl="6">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7pPr>
            <a:lvl8pPr lvl="7">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8pPr>
            <a:lvl9pPr lvl="8">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dk2"/>
              </a:buClr>
              <a:buSzPts val="1300"/>
              <a:buFont typeface="Nunito"/>
              <a:buChar char="●"/>
              <a:defRPr sz="1300">
                <a:solidFill>
                  <a:schemeClr val="dk2"/>
                </a:solidFill>
                <a:latin typeface="Nunito"/>
                <a:ea typeface="Nunito"/>
                <a:cs typeface="Nunito"/>
                <a:sym typeface="Nunito"/>
              </a:defRPr>
            </a:lvl1pPr>
            <a:lvl2pPr indent="-298450" lvl="1" marL="9144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2pPr>
            <a:lvl3pPr indent="-298450" lvl="2" marL="13716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3pPr>
            <a:lvl4pPr indent="-298450" lvl="3" marL="18288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4pPr>
            <a:lvl5pPr indent="-298450" lvl="4" marL="22860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5pPr>
            <a:lvl6pPr indent="-298450" lvl="5" marL="27432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6pPr>
            <a:lvl7pPr indent="-298450" lvl="6" marL="32004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7pPr>
            <a:lvl8pPr indent="-298450" lvl="7" marL="36576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8pPr>
            <a:lvl9pPr indent="-298450" lvl="8" marL="4114800">
              <a:lnSpc>
                <a:spcPct val="115000"/>
              </a:lnSpc>
              <a:spcBef>
                <a:spcPts val="1600"/>
              </a:spcBef>
              <a:spcAft>
                <a:spcPts val="1600"/>
              </a:spcAft>
              <a:buClr>
                <a:schemeClr val="dk2"/>
              </a:buClr>
              <a:buSzPts val="1100"/>
              <a:buFont typeface="Nunito"/>
              <a:buChar char="■"/>
              <a:defRPr sz="1100">
                <a:solidFill>
                  <a:schemeClr val="dk2"/>
                </a:solidFill>
                <a:latin typeface="Nunito"/>
                <a:ea typeface="Nunito"/>
                <a:cs typeface="Nunito"/>
                <a:sym typeface="Nunito"/>
              </a:defRPr>
            </a:lvl9pPr>
          </a:lstStyle>
          <a:p/>
        </p:txBody>
      </p:sp>
      <p:sp>
        <p:nvSpPr>
          <p:cNvPr id="8" name="Google Shape;8;p1"/>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Autofit/>
          </a:bodyPr>
          <a:lstStyle>
            <a:lvl1pPr lvl="0" algn="r">
              <a:buNone/>
              <a:defRPr sz="900">
                <a:solidFill>
                  <a:schemeClr val="dk2"/>
                </a:solidFill>
                <a:latin typeface="Nunito"/>
                <a:ea typeface="Nunito"/>
                <a:cs typeface="Nunito"/>
                <a:sym typeface="Nunito"/>
              </a:defRPr>
            </a:lvl1pPr>
            <a:lvl2pPr lvl="1" algn="r">
              <a:buNone/>
              <a:defRPr sz="900">
                <a:solidFill>
                  <a:schemeClr val="dk2"/>
                </a:solidFill>
                <a:latin typeface="Nunito"/>
                <a:ea typeface="Nunito"/>
                <a:cs typeface="Nunito"/>
                <a:sym typeface="Nunito"/>
              </a:defRPr>
            </a:lvl2pPr>
            <a:lvl3pPr lvl="2" algn="r">
              <a:buNone/>
              <a:defRPr sz="900">
                <a:solidFill>
                  <a:schemeClr val="dk2"/>
                </a:solidFill>
                <a:latin typeface="Nunito"/>
                <a:ea typeface="Nunito"/>
                <a:cs typeface="Nunito"/>
                <a:sym typeface="Nunito"/>
              </a:defRPr>
            </a:lvl3pPr>
            <a:lvl4pPr lvl="3" algn="r">
              <a:buNone/>
              <a:defRPr sz="900">
                <a:solidFill>
                  <a:schemeClr val="dk2"/>
                </a:solidFill>
                <a:latin typeface="Nunito"/>
                <a:ea typeface="Nunito"/>
                <a:cs typeface="Nunito"/>
                <a:sym typeface="Nunito"/>
              </a:defRPr>
            </a:lvl4pPr>
            <a:lvl5pPr lvl="4" algn="r">
              <a:buNone/>
              <a:defRPr sz="900">
                <a:solidFill>
                  <a:schemeClr val="dk2"/>
                </a:solidFill>
                <a:latin typeface="Nunito"/>
                <a:ea typeface="Nunito"/>
                <a:cs typeface="Nunito"/>
                <a:sym typeface="Nunito"/>
              </a:defRPr>
            </a:lvl5pPr>
            <a:lvl6pPr lvl="5" algn="r">
              <a:buNone/>
              <a:defRPr sz="900">
                <a:solidFill>
                  <a:schemeClr val="dk2"/>
                </a:solidFill>
                <a:latin typeface="Nunito"/>
                <a:ea typeface="Nunito"/>
                <a:cs typeface="Nunito"/>
                <a:sym typeface="Nunito"/>
              </a:defRPr>
            </a:lvl6pPr>
            <a:lvl7pPr lvl="6" algn="r">
              <a:buNone/>
              <a:defRPr sz="900">
                <a:solidFill>
                  <a:schemeClr val="dk2"/>
                </a:solidFill>
                <a:latin typeface="Nunito"/>
                <a:ea typeface="Nunito"/>
                <a:cs typeface="Nunito"/>
                <a:sym typeface="Nunito"/>
              </a:defRPr>
            </a:lvl7pPr>
            <a:lvl8pPr lvl="7" algn="r">
              <a:buNone/>
              <a:defRPr sz="900">
                <a:solidFill>
                  <a:schemeClr val="dk2"/>
                </a:solidFill>
                <a:latin typeface="Nunito"/>
                <a:ea typeface="Nunito"/>
                <a:cs typeface="Nunito"/>
                <a:sym typeface="Nunito"/>
              </a:defRPr>
            </a:lvl8pPr>
            <a:lvl9pPr lvl="8" algn="r">
              <a:buNone/>
              <a:defRPr sz="9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73" name="Shape 273"/>
        <p:cNvGrpSpPr/>
        <p:nvPr/>
      </p:nvGrpSpPr>
      <p:grpSpPr>
        <a:xfrm>
          <a:off x="0" y="0"/>
          <a:ext cx="0" cy="0"/>
          <a:chOff x="0" y="0"/>
          <a:chExt cx="0" cy="0"/>
        </a:xfrm>
      </p:grpSpPr>
      <p:sp>
        <p:nvSpPr>
          <p:cNvPr id="274" name="Google Shape;274;p13"/>
          <p:cNvSpPr txBox="1"/>
          <p:nvPr>
            <p:ph type="title"/>
          </p:nvPr>
        </p:nvSpPr>
        <p:spPr>
          <a:xfrm>
            <a:off x="1008031" y="971263"/>
            <a:ext cx="7127938" cy="1711643"/>
          </a:xfrm>
          <a:prstGeom prst="rect">
            <a:avLst/>
          </a:prstGeom>
          <a:noFill/>
          <a:ln>
            <a:noFill/>
          </a:ln>
        </p:spPr>
        <p:txBody>
          <a:bodyPr anchorCtr="0" anchor="t" bIns="0" lIns="0" spcFirstLastPara="1" rIns="0" wrap="square" tIns="0">
            <a:noAutofit/>
          </a:bodyPr>
          <a:lstStyle>
            <a:lvl1pPr lvl="0" marR="0" rtl="0" algn="l">
              <a:spcBef>
                <a:spcPts val="0"/>
              </a:spcBef>
              <a:spcAft>
                <a:spcPts val="0"/>
              </a:spcAft>
              <a:buSzPts val="1100"/>
              <a:buNone/>
              <a:defRPr b="0" i="0" sz="3000" u="none" cap="none" strike="noStrike">
                <a:solidFill>
                  <a:schemeClr val="dk1"/>
                </a:solidFill>
                <a:latin typeface="Calibri"/>
                <a:ea typeface="Calibri"/>
                <a:cs typeface="Calibri"/>
                <a:sym typeface="Calibri"/>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275" name="Google Shape;275;p13"/>
          <p:cNvSpPr txBox="1"/>
          <p:nvPr>
            <p:ph idx="1" type="body"/>
          </p:nvPr>
        </p:nvSpPr>
        <p:spPr>
          <a:xfrm>
            <a:off x="457200" y="1183005"/>
            <a:ext cx="8229600" cy="3394710"/>
          </a:xfrm>
          <a:prstGeom prst="rect">
            <a:avLst/>
          </a:prstGeom>
          <a:noFill/>
          <a:ln>
            <a:noFill/>
          </a:ln>
        </p:spPr>
        <p:txBody>
          <a:bodyPr anchorCtr="0" anchor="t" bIns="0" lIns="0" spcFirstLastPara="1" rIns="0" wrap="square" tIns="0">
            <a:noAutofit/>
          </a:bodyPr>
          <a:lstStyle>
            <a:lvl1pPr indent="-228600" lvl="0" marL="457200" marR="0" rtl="0" algn="l">
              <a:spcBef>
                <a:spcPts val="0"/>
              </a:spcBef>
              <a:spcAft>
                <a:spcPts val="0"/>
              </a:spcAft>
              <a:buSzPts val="1100"/>
              <a:buNone/>
              <a:defRPr b="0" i="0" sz="1400" u="none" cap="none" strike="noStrike">
                <a:latin typeface="Calibri"/>
                <a:ea typeface="Calibri"/>
                <a:cs typeface="Calibri"/>
                <a:sym typeface="Calibri"/>
              </a:defRPr>
            </a:lvl1pPr>
            <a:lvl2pPr indent="-228600" lvl="1" marL="914400" marR="0" rtl="0" algn="l">
              <a:spcBef>
                <a:spcPts val="0"/>
              </a:spcBef>
              <a:spcAft>
                <a:spcPts val="0"/>
              </a:spcAft>
              <a:buSzPts val="1100"/>
              <a:buNone/>
              <a:defRPr b="0" i="0" sz="1400" u="none" cap="none" strike="noStrike">
                <a:latin typeface="Calibri"/>
                <a:ea typeface="Calibri"/>
                <a:cs typeface="Calibri"/>
                <a:sym typeface="Calibri"/>
              </a:defRPr>
            </a:lvl2pPr>
            <a:lvl3pPr indent="-228600" lvl="2" marL="1371600" marR="0" rtl="0" algn="l">
              <a:spcBef>
                <a:spcPts val="0"/>
              </a:spcBef>
              <a:spcAft>
                <a:spcPts val="0"/>
              </a:spcAft>
              <a:buSzPts val="1100"/>
              <a:buNone/>
              <a:defRPr b="0" i="0" sz="1400" u="none" cap="none" strike="noStrike">
                <a:latin typeface="Calibri"/>
                <a:ea typeface="Calibri"/>
                <a:cs typeface="Calibri"/>
                <a:sym typeface="Calibri"/>
              </a:defRPr>
            </a:lvl3pPr>
            <a:lvl4pPr indent="-228600" lvl="3" marL="1828800" marR="0" rtl="0" algn="l">
              <a:spcBef>
                <a:spcPts val="0"/>
              </a:spcBef>
              <a:spcAft>
                <a:spcPts val="0"/>
              </a:spcAft>
              <a:buSzPts val="1100"/>
              <a:buNone/>
              <a:defRPr b="0" i="0" sz="1400" u="none" cap="none" strike="noStrike">
                <a:latin typeface="Calibri"/>
                <a:ea typeface="Calibri"/>
                <a:cs typeface="Calibri"/>
                <a:sym typeface="Calibri"/>
              </a:defRPr>
            </a:lvl4pPr>
            <a:lvl5pPr indent="-228600" lvl="4" marL="2286000" marR="0" rtl="0" algn="l">
              <a:spcBef>
                <a:spcPts val="0"/>
              </a:spcBef>
              <a:spcAft>
                <a:spcPts val="0"/>
              </a:spcAft>
              <a:buSzPts val="1100"/>
              <a:buNone/>
              <a:defRPr b="0" i="0" sz="1400" u="none" cap="none" strike="noStrike">
                <a:latin typeface="Calibri"/>
                <a:ea typeface="Calibri"/>
                <a:cs typeface="Calibri"/>
                <a:sym typeface="Calibri"/>
              </a:defRPr>
            </a:lvl5pPr>
            <a:lvl6pPr indent="-228600" lvl="5" marL="2743200" marR="0" rtl="0" algn="l">
              <a:spcBef>
                <a:spcPts val="0"/>
              </a:spcBef>
              <a:spcAft>
                <a:spcPts val="0"/>
              </a:spcAft>
              <a:buSzPts val="1100"/>
              <a:buNone/>
              <a:defRPr b="0" i="0" sz="1400" u="none" cap="none" strike="noStrike">
                <a:latin typeface="Calibri"/>
                <a:ea typeface="Calibri"/>
                <a:cs typeface="Calibri"/>
                <a:sym typeface="Calibri"/>
              </a:defRPr>
            </a:lvl6pPr>
            <a:lvl7pPr indent="-228600" lvl="6" marL="3200400" marR="0" rtl="0" algn="l">
              <a:spcBef>
                <a:spcPts val="0"/>
              </a:spcBef>
              <a:spcAft>
                <a:spcPts val="0"/>
              </a:spcAft>
              <a:buSzPts val="1100"/>
              <a:buNone/>
              <a:defRPr b="0" i="0" sz="1400" u="none" cap="none" strike="noStrike">
                <a:latin typeface="Calibri"/>
                <a:ea typeface="Calibri"/>
                <a:cs typeface="Calibri"/>
                <a:sym typeface="Calibri"/>
              </a:defRPr>
            </a:lvl7pPr>
            <a:lvl8pPr indent="-228600" lvl="7" marL="3657600" marR="0" rtl="0" algn="l">
              <a:spcBef>
                <a:spcPts val="0"/>
              </a:spcBef>
              <a:spcAft>
                <a:spcPts val="0"/>
              </a:spcAft>
              <a:buSzPts val="1100"/>
              <a:buNone/>
              <a:defRPr b="0" i="0" sz="1400" u="none" cap="none" strike="noStrike">
                <a:latin typeface="Calibri"/>
                <a:ea typeface="Calibri"/>
                <a:cs typeface="Calibri"/>
                <a:sym typeface="Calibri"/>
              </a:defRPr>
            </a:lvl8pPr>
            <a:lvl9pPr indent="-228600" lvl="8" marL="4114800" marR="0" rtl="0" algn="l">
              <a:spcBef>
                <a:spcPts val="0"/>
              </a:spcBef>
              <a:spcAft>
                <a:spcPts val="0"/>
              </a:spcAft>
              <a:buSzPts val="1100"/>
              <a:buNone/>
              <a:defRPr b="0" i="0" sz="1400" u="none" cap="none" strike="noStrike">
                <a:latin typeface="Calibri"/>
                <a:ea typeface="Calibri"/>
                <a:cs typeface="Calibri"/>
                <a:sym typeface="Calibri"/>
              </a:defRPr>
            </a:lvl9pPr>
          </a:lstStyle>
          <a:p/>
        </p:txBody>
      </p:sp>
      <p:sp>
        <p:nvSpPr>
          <p:cNvPr id="276" name="Google Shape;276;p13"/>
          <p:cNvSpPr txBox="1"/>
          <p:nvPr>
            <p:ph idx="11" type="ftr"/>
          </p:nvPr>
        </p:nvSpPr>
        <p:spPr>
          <a:xfrm>
            <a:off x="3108960" y="4783455"/>
            <a:ext cx="2926080" cy="257175"/>
          </a:xfrm>
          <a:prstGeom prst="rect">
            <a:avLst/>
          </a:prstGeom>
          <a:noFill/>
          <a:ln>
            <a:noFill/>
          </a:ln>
        </p:spPr>
        <p:txBody>
          <a:bodyPr anchorCtr="0" anchor="t" bIns="0" lIns="0" spcFirstLastPara="1" rIns="0" wrap="square" tIns="0">
            <a:noAutofit/>
          </a:bodyPr>
          <a:lstStyle>
            <a:lvl1pPr lvl="0" marR="0" rtl="0" algn="ctr">
              <a:spcBef>
                <a:spcPts val="0"/>
              </a:spcBef>
              <a:spcAft>
                <a:spcPts val="0"/>
              </a:spcAft>
              <a:buSzPts val="1100"/>
              <a:buNone/>
              <a:defRPr b="0" i="0" sz="1400" u="none" cap="none" strike="noStrike">
                <a:solidFill>
                  <a:srgbClr val="888888"/>
                </a:solidFill>
              </a:defRPr>
            </a:lvl1pPr>
            <a:lvl2pPr lvl="1" marR="0" rtl="0" algn="l">
              <a:spcBef>
                <a:spcPts val="0"/>
              </a:spcBef>
              <a:spcAft>
                <a:spcPts val="0"/>
              </a:spcAft>
              <a:buSzPts val="1100"/>
              <a:buNone/>
              <a:defRPr b="0" i="0" sz="1400" u="none" cap="none" strike="noStrike"/>
            </a:lvl2pPr>
            <a:lvl3pPr lvl="2" marR="0" rtl="0" algn="l">
              <a:spcBef>
                <a:spcPts val="0"/>
              </a:spcBef>
              <a:spcAft>
                <a:spcPts val="0"/>
              </a:spcAft>
              <a:buSzPts val="1100"/>
              <a:buNone/>
              <a:defRPr b="0" i="0" sz="1400" u="none" cap="none" strike="noStrike"/>
            </a:lvl3pPr>
            <a:lvl4pPr lvl="3" marR="0" rtl="0" algn="l">
              <a:spcBef>
                <a:spcPts val="0"/>
              </a:spcBef>
              <a:spcAft>
                <a:spcPts val="0"/>
              </a:spcAft>
              <a:buSzPts val="1100"/>
              <a:buNone/>
              <a:defRPr b="0" i="0" sz="1400" u="none" cap="none" strike="noStrike"/>
            </a:lvl4pPr>
            <a:lvl5pPr lvl="4" marR="0" rtl="0" algn="l">
              <a:spcBef>
                <a:spcPts val="0"/>
              </a:spcBef>
              <a:spcAft>
                <a:spcPts val="0"/>
              </a:spcAft>
              <a:buSzPts val="1100"/>
              <a:buNone/>
              <a:defRPr b="0" i="0" sz="1400" u="none" cap="none" strike="noStrike"/>
            </a:lvl5pPr>
            <a:lvl6pPr lvl="5" marR="0" rtl="0" algn="l">
              <a:spcBef>
                <a:spcPts val="0"/>
              </a:spcBef>
              <a:spcAft>
                <a:spcPts val="0"/>
              </a:spcAft>
              <a:buSzPts val="1100"/>
              <a:buNone/>
              <a:defRPr b="0" i="0" sz="1400" u="none" cap="none" strike="noStrike"/>
            </a:lvl6pPr>
            <a:lvl7pPr lvl="6" marR="0" rtl="0" algn="l">
              <a:spcBef>
                <a:spcPts val="0"/>
              </a:spcBef>
              <a:spcAft>
                <a:spcPts val="0"/>
              </a:spcAft>
              <a:buSzPts val="1100"/>
              <a:buNone/>
              <a:defRPr b="0" i="0" sz="1400" u="none" cap="none" strike="noStrike"/>
            </a:lvl7pPr>
            <a:lvl8pPr lvl="7" marR="0" rtl="0" algn="l">
              <a:spcBef>
                <a:spcPts val="0"/>
              </a:spcBef>
              <a:spcAft>
                <a:spcPts val="0"/>
              </a:spcAft>
              <a:buSzPts val="1100"/>
              <a:buNone/>
              <a:defRPr b="0" i="0" sz="1400" u="none" cap="none" strike="noStrike"/>
            </a:lvl8pPr>
            <a:lvl9pPr lvl="8" marR="0" rtl="0" algn="l">
              <a:spcBef>
                <a:spcPts val="0"/>
              </a:spcBef>
              <a:spcAft>
                <a:spcPts val="0"/>
              </a:spcAft>
              <a:buSzPts val="1100"/>
              <a:buNone/>
              <a:defRPr b="0" i="0" sz="1400" u="none" cap="none" strike="noStrike"/>
            </a:lvl9pPr>
          </a:lstStyle>
          <a:p/>
        </p:txBody>
      </p:sp>
      <p:sp>
        <p:nvSpPr>
          <p:cNvPr id="277" name="Google Shape;277;p13"/>
          <p:cNvSpPr txBox="1"/>
          <p:nvPr>
            <p:ph idx="10" type="dt"/>
          </p:nvPr>
        </p:nvSpPr>
        <p:spPr>
          <a:xfrm>
            <a:off x="457200" y="4783455"/>
            <a:ext cx="2103120" cy="257175"/>
          </a:xfrm>
          <a:prstGeom prst="rect">
            <a:avLst/>
          </a:prstGeom>
          <a:noFill/>
          <a:ln>
            <a:noFill/>
          </a:ln>
        </p:spPr>
        <p:txBody>
          <a:bodyPr anchorCtr="0" anchor="t" bIns="0" lIns="0" spcFirstLastPara="1" rIns="0" wrap="square" tIns="0">
            <a:noAutofit/>
          </a:bodyPr>
          <a:lstStyle>
            <a:lvl1pPr lvl="0" marR="0" rtl="0" algn="l">
              <a:spcBef>
                <a:spcPts val="0"/>
              </a:spcBef>
              <a:spcAft>
                <a:spcPts val="0"/>
              </a:spcAft>
              <a:buSzPts val="1100"/>
              <a:buNone/>
              <a:defRPr b="0" i="0" sz="1400" u="none" cap="none" strike="noStrike">
                <a:solidFill>
                  <a:srgbClr val="888888"/>
                </a:solidFill>
              </a:defRPr>
            </a:lvl1pPr>
            <a:lvl2pPr lvl="1" marR="0" rtl="0" algn="l">
              <a:spcBef>
                <a:spcPts val="0"/>
              </a:spcBef>
              <a:spcAft>
                <a:spcPts val="0"/>
              </a:spcAft>
              <a:buSzPts val="1100"/>
              <a:buNone/>
              <a:defRPr b="0" i="0" sz="1400" u="none" cap="none" strike="noStrike"/>
            </a:lvl2pPr>
            <a:lvl3pPr lvl="2" marR="0" rtl="0" algn="l">
              <a:spcBef>
                <a:spcPts val="0"/>
              </a:spcBef>
              <a:spcAft>
                <a:spcPts val="0"/>
              </a:spcAft>
              <a:buSzPts val="1100"/>
              <a:buNone/>
              <a:defRPr b="0" i="0" sz="1400" u="none" cap="none" strike="noStrike"/>
            </a:lvl3pPr>
            <a:lvl4pPr lvl="3" marR="0" rtl="0" algn="l">
              <a:spcBef>
                <a:spcPts val="0"/>
              </a:spcBef>
              <a:spcAft>
                <a:spcPts val="0"/>
              </a:spcAft>
              <a:buSzPts val="1100"/>
              <a:buNone/>
              <a:defRPr b="0" i="0" sz="1400" u="none" cap="none" strike="noStrike"/>
            </a:lvl4pPr>
            <a:lvl5pPr lvl="4" marR="0" rtl="0" algn="l">
              <a:spcBef>
                <a:spcPts val="0"/>
              </a:spcBef>
              <a:spcAft>
                <a:spcPts val="0"/>
              </a:spcAft>
              <a:buSzPts val="1100"/>
              <a:buNone/>
              <a:defRPr b="0" i="0" sz="1400" u="none" cap="none" strike="noStrike"/>
            </a:lvl5pPr>
            <a:lvl6pPr lvl="5" marR="0" rtl="0" algn="l">
              <a:spcBef>
                <a:spcPts val="0"/>
              </a:spcBef>
              <a:spcAft>
                <a:spcPts val="0"/>
              </a:spcAft>
              <a:buSzPts val="1100"/>
              <a:buNone/>
              <a:defRPr b="0" i="0" sz="1400" u="none" cap="none" strike="noStrike"/>
            </a:lvl6pPr>
            <a:lvl7pPr lvl="6" marR="0" rtl="0" algn="l">
              <a:spcBef>
                <a:spcPts val="0"/>
              </a:spcBef>
              <a:spcAft>
                <a:spcPts val="0"/>
              </a:spcAft>
              <a:buSzPts val="1100"/>
              <a:buNone/>
              <a:defRPr b="0" i="0" sz="1400" u="none" cap="none" strike="noStrike"/>
            </a:lvl7pPr>
            <a:lvl8pPr lvl="7" marR="0" rtl="0" algn="l">
              <a:spcBef>
                <a:spcPts val="0"/>
              </a:spcBef>
              <a:spcAft>
                <a:spcPts val="0"/>
              </a:spcAft>
              <a:buSzPts val="1100"/>
              <a:buNone/>
              <a:defRPr b="0" i="0" sz="1400" u="none" cap="none" strike="noStrike"/>
            </a:lvl8pPr>
            <a:lvl9pPr lvl="8" marR="0" rtl="0" algn="l">
              <a:spcBef>
                <a:spcPts val="0"/>
              </a:spcBef>
              <a:spcAft>
                <a:spcPts val="0"/>
              </a:spcAft>
              <a:buSzPts val="1100"/>
              <a:buNone/>
              <a:defRPr b="0" i="0" sz="1400" u="none" cap="none" strike="noStrike"/>
            </a:lvl9pPr>
          </a:lstStyle>
          <a:p/>
        </p:txBody>
      </p:sp>
      <p:sp>
        <p:nvSpPr>
          <p:cNvPr id="278" name="Google Shape;278;p13"/>
          <p:cNvSpPr txBox="1"/>
          <p:nvPr>
            <p:ph idx="12" type="sldNum"/>
          </p:nvPr>
        </p:nvSpPr>
        <p:spPr>
          <a:xfrm>
            <a:off x="6583680" y="4783455"/>
            <a:ext cx="2103120" cy="257175"/>
          </a:xfrm>
          <a:prstGeom prst="rect">
            <a:avLst/>
          </a:prstGeom>
          <a:noFill/>
          <a:ln>
            <a:noFill/>
          </a:ln>
        </p:spPr>
        <p:txBody>
          <a:bodyPr anchorCtr="0" anchor="t" bIns="0" lIns="0" spcFirstLastPara="1" rIns="0" wrap="square" tIns="0">
            <a:noAutofit/>
          </a:bodyPr>
          <a:lstStyle>
            <a:lvl1pPr indent="0" lvl="0" marL="0" marR="0" rtl="0" algn="r">
              <a:spcBef>
                <a:spcPts val="0"/>
              </a:spcBef>
              <a:buNone/>
              <a:defRPr b="0" i="0" sz="1400" u="none" cap="none" strike="noStrike">
                <a:solidFill>
                  <a:srgbClr val="888888"/>
                </a:solidFill>
              </a:defRPr>
            </a:lvl1pPr>
            <a:lvl2pPr indent="0" lvl="1" marL="0" marR="0" rtl="0" algn="r">
              <a:spcBef>
                <a:spcPts val="0"/>
              </a:spcBef>
              <a:buNone/>
              <a:defRPr b="0" i="0" sz="1400" u="none" cap="none" strike="noStrike">
                <a:solidFill>
                  <a:srgbClr val="888888"/>
                </a:solidFill>
              </a:defRPr>
            </a:lvl2pPr>
            <a:lvl3pPr indent="0" lvl="2" marL="0" marR="0" rtl="0" algn="r">
              <a:spcBef>
                <a:spcPts val="0"/>
              </a:spcBef>
              <a:buNone/>
              <a:defRPr b="0" i="0" sz="1400" u="none" cap="none" strike="noStrike">
                <a:solidFill>
                  <a:srgbClr val="888888"/>
                </a:solidFill>
              </a:defRPr>
            </a:lvl3pPr>
            <a:lvl4pPr indent="0" lvl="3" marL="0" marR="0" rtl="0" algn="r">
              <a:spcBef>
                <a:spcPts val="0"/>
              </a:spcBef>
              <a:buNone/>
              <a:defRPr b="0" i="0" sz="1400" u="none" cap="none" strike="noStrike">
                <a:solidFill>
                  <a:srgbClr val="888888"/>
                </a:solidFill>
              </a:defRPr>
            </a:lvl4pPr>
            <a:lvl5pPr indent="0" lvl="4" marL="0" marR="0" rtl="0" algn="r">
              <a:spcBef>
                <a:spcPts val="0"/>
              </a:spcBef>
              <a:buNone/>
              <a:defRPr b="0" i="0" sz="1400" u="none" cap="none" strike="noStrike">
                <a:solidFill>
                  <a:srgbClr val="888888"/>
                </a:solidFill>
              </a:defRPr>
            </a:lvl5pPr>
            <a:lvl6pPr indent="0" lvl="5" marL="0" marR="0" rtl="0" algn="r">
              <a:spcBef>
                <a:spcPts val="0"/>
              </a:spcBef>
              <a:buNone/>
              <a:defRPr b="0" i="0" sz="1400" u="none" cap="none" strike="noStrike">
                <a:solidFill>
                  <a:srgbClr val="888888"/>
                </a:solidFill>
              </a:defRPr>
            </a:lvl6pPr>
            <a:lvl7pPr indent="0" lvl="6" marL="0" marR="0" rtl="0" algn="r">
              <a:spcBef>
                <a:spcPts val="0"/>
              </a:spcBef>
              <a:buNone/>
              <a:defRPr b="0" i="0" sz="1400" u="none" cap="none" strike="noStrike">
                <a:solidFill>
                  <a:srgbClr val="888888"/>
                </a:solidFill>
              </a:defRPr>
            </a:lvl7pPr>
            <a:lvl8pPr indent="0" lvl="7" marL="0" marR="0" rtl="0" algn="r">
              <a:spcBef>
                <a:spcPts val="0"/>
              </a:spcBef>
              <a:buNone/>
              <a:defRPr b="0" i="0" sz="1400" u="none" cap="none" strike="noStrike">
                <a:solidFill>
                  <a:srgbClr val="888888"/>
                </a:solidFill>
              </a:defRPr>
            </a:lvl8pPr>
            <a:lvl9pPr indent="0" lvl="8" marL="0" marR="0" rtl="0" algn="r">
              <a:spcBef>
                <a:spcPts val="0"/>
              </a:spcBef>
              <a:buNone/>
              <a:defRPr b="0" i="0" sz="1400" u="none" cap="none" strike="noStrike">
                <a:solidFill>
                  <a:srgbClr val="888888"/>
                </a:solidFill>
              </a:defRPr>
            </a:lvl9pPr>
          </a:lstStyle>
          <a:p>
            <a:pPr indent="0" lvl="0" marL="0" rtl="0" algn="r">
              <a:spcBef>
                <a:spcPts val="0"/>
              </a:spcBef>
              <a:spcAft>
                <a:spcPts val="0"/>
              </a:spcAft>
              <a:buNone/>
            </a:pPr>
            <a:fld id="{00000000-1234-1234-1234-123412341234}" type="slidenum">
              <a:rPr lang="en"/>
              <a:t>‹#›</a:t>
            </a:fld>
            <a:endParaRPr sz="1100">
              <a:solidFill>
                <a:srgbClr val="000000"/>
              </a:solidFill>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hyperlink" Target="https://embryo.asu.edu/search?text=cloning"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 Id="rId3" Type="http://schemas.openxmlformats.org/officeDocument/2006/relationships/image" Target="../media/image13.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 Id="rId3" Type="http://schemas.openxmlformats.org/officeDocument/2006/relationships/image" Target="../media/image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 Id="rId3" Type="http://schemas.openxmlformats.org/officeDocument/2006/relationships/image" Target="../media/image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 Id="rId3" Type="http://schemas.openxmlformats.org/officeDocument/2006/relationships/image" Target="../media/image5.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 Id="rId3" Type="http://schemas.openxmlformats.org/officeDocument/2006/relationships/image" Target="../media/image8.png"/><Relationship Id="rId4" Type="http://schemas.openxmlformats.org/officeDocument/2006/relationships/image" Target="../media/image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xml"/><Relationship Id="rId3" Type="http://schemas.openxmlformats.org/officeDocument/2006/relationships/image" Target="../media/image9.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xml"/><Relationship Id="rId3" Type="http://schemas.openxmlformats.org/officeDocument/2006/relationships/image" Target="../media/image3.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xml"/><Relationship Id="rId3" Type="http://schemas.openxmlformats.org/officeDocument/2006/relationships/image" Target="../media/image1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xml"/><Relationship Id="rId3" Type="http://schemas.openxmlformats.org/officeDocument/2006/relationships/image" Target="../media/image11.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xml"/><Relationship Id="rId3"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13" name="Shape 313"/>
        <p:cNvGrpSpPr/>
        <p:nvPr/>
      </p:nvGrpSpPr>
      <p:grpSpPr>
        <a:xfrm>
          <a:off x="0" y="0"/>
          <a:ext cx="0" cy="0"/>
          <a:chOff x="0" y="0"/>
          <a:chExt cx="0" cy="0"/>
        </a:xfrm>
      </p:grpSpPr>
      <p:pic>
        <p:nvPicPr>
          <p:cNvPr id="314" name="Google Shape;314;p19"/>
          <p:cNvPicPr preferRelativeResize="0"/>
          <p:nvPr/>
        </p:nvPicPr>
        <p:blipFill>
          <a:blip r:embed="rId3">
            <a:alphaModFix/>
          </a:blip>
          <a:stretch>
            <a:fillRect/>
          </a:stretch>
        </p:blipFill>
        <p:spPr>
          <a:xfrm>
            <a:off x="1102113" y="247875"/>
            <a:ext cx="6939773" cy="1801650"/>
          </a:xfrm>
          <a:prstGeom prst="rect">
            <a:avLst/>
          </a:prstGeom>
          <a:noFill/>
          <a:ln>
            <a:noFill/>
          </a:ln>
        </p:spPr>
      </p:pic>
      <p:sp>
        <p:nvSpPr>
          <p:cNvPr id="315" name="Google Shape;315;p19"/>
          <p:cNvSpPr txBox="1"/>
          <p:nvPr/>
        </p:nvSpPr>
        <p:spPr>
          <a:xfrm>
            <a:off x="3635100" y="4179825"/>
            <a:ext cx="1873800" cy="507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Nunito"/>
                <a:ea typeface="Nunito"/>
                <a:cs typeface="Nunito"/>
                <a:sym typeface="Nunito"/>
              </a:rPr>
              <a:t>August 14th, 2020</a:t>
            </a:r>
            <a:endParaRPr>
              <a:latin typeface="Nunito"/>
              <a:ea typeface="Nunito"/>
              <a:cs typeface="Nunito"/>
              <a:sym typeface="Nunito"/>
            </a:endParaRPr>
          </a:p>
        </p:txBody>
      </p:sp>
      <p:sp>
        <p:nvSpPr>
          <p:cNvPr id="316" name="Google Shape;316;p19"/>
          <p:cNvSpPr txBox="1"/>
          <p:nvPr/>
        </p:nvSpPr>
        <p:spPr>
          <a:xfrm>
            <a:off x="1938800" y="2412075"/>
            <a:ext cx="5810700" cy="140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Nunito"/>
              <a:ea typeface="Nunito"/>
              <a:cs typeface="Nunito"/>
              <a:sym typeface="Nunito"/>
            </a:endParaRPr>
          </a:p>
        </p:txBody>
      </p:sp>
      <p:sp>
        <p:nvSpPr>
          <p:cNvPr id="317" name="Google Shape;317;p19"/>
          <p:cNvSpPr txBox="1"/>
          <p:nvPr/>
        </p:nvSpPr>
        <p:spPr>
          <a:xfrm>
            <a:off x="2537525" y="3079250"/>
            <a:ext cx="4020000" cy="55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rgbClr val="7030A0"/>
                </a:solidFill>
                <a:highlight>
                  <a:srgbClr val="FFFFFF"/>
                </a:highlight>
                <a:latin typeface="Century Gothic"/>
                <a:ea typeface="Century Gothic"/>
                <a:cs typeface="Century Gothic"/>
                <a:sym typeface="Century Gothic"/>
              </a:rPr>
              <a:t>Final research discussion of the summer session!</a:t>
            </a:r>
            <a:endParaRPr sz="1500">
              <a:latin typeface="Century Gothic"/>
              <a:ea typeface="Century Gothic"/>
              <a:cs typeface="Century Gothic"/>
              <a:sym typeface="Century Gothic"/>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28"/>
          <p:cNvSpPr txBox="1"/>
          <p:nvPr>
            <p:ph type="title"/>
          </p:nvPr>
        </p:nvSpPr>
        <p:spPr>
          <a:xfrm>
            <a:off x="1281400" y="244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Cell Surface Markers of Liver CSCs</a:t>
            </a:r>
            <a:endParaRPr/>
          </a:p>
        </p:txBody>
      </p:sp>
      <p:pic>
        <p:nvPicPr>
          <p:cNvPr id="374" name="Google Shape;374;p28"/>
          <p:cNvPicPr preferRelativeResize="0"/>
          <p:nvPr/>
        </p:nvPicPr>
        <p:blipFill>
          <a:blip r:embed="rId3">
            <a:alphaModFix/>
          </a:blip>
          <a:stretch>
            <a:fillRect/>
          </a:stretch>
        </p:blipFill>
        <p:spPr>
          <a:xfrm>
            <a:off x="539475" y="783275"/>
            <a:ext cx="8065051" cy="4115675"/>
          </a:xfrm>
          <a:prstGeom prst="rect">
            <a:avLst/>
          </a:prstGeom>
          <a:noFill/>
          <a:ln>
            <a:noFill/>
          </a:ln>
        </p:spPr>
      </p:pic>
      <p:sp>
        <p:nvSpPr>
          <p:cNvPr id="375" name="Google Shape;375;p28"/>
          <p:cNvSpPr txBox="1"/>
          <p:nvPr/>
        </p:nvSpPr>
        <p:spPr>
          <a:xfrm>
            <a:off x="500100" y="1243875"/>
            <a:ext cx="8143800" cy="589800"/>
          </a:xfrm>
          <a:prstGeom prst="rect">
            <a:avLst/>
          </a:prstGeom>
          <a:noFill/>
          <a:ln cap="flat" cmpd="sng" w="38100">
            <a:solidFill>
              <a:srgbClr val="0000F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Nunito"/>
              <a:ea typeface="Nunito"/>
              <a:cs typeface="Nunito"/>
              <a:sym typeface="Nuni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29"/>
          <p:cNvSpPr txBox="1"/>
          <p:nvPr>
            <p:ph type="title"/>
          </p:nvPr>
        </p:nvSpPr>
        <p:spPr>
          <a:xfrm>
            <a:off x="1303800" y="598575"/>
            <a:ext cx="775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Liver CSC Markers as </a:t>
            </a:r>
            <a:r>
              <a:rPr lang="en"/>
              <a:t>Therapeutic</a:t>
            </a:r>
            <a:r>
              <a:rPr lang="en"/>
              <a:t> Targets</a:t>
            </a:r>
            <a:endParaRPr/>
          </a:p>
        </p:txBody>
      </p:sp>
      <p:sp>
        <p:nvSpPr>
          <p:cNvPr id="381" name="Google Shape;381;p29"/>
          <p:cNvSpPr txBox="1"/>
          <p:nvPr>
            <p:ph idx="1" type="body"/>
          </p:nvPr>
        </p:nvSpPr>
        <p:spPr>
          <a:xfrm>
            <a:off x="939925" y="1399425"/>
            <a:ext cx="7862100" cy="317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0000FF"/>
                </a:solidFill>
                <a:latin typeface="Arial"/>
                <a:ea typeface="Arial"/>
                <a:cs typeface="Arial"/>
                <a:sym typeface="Arial"/>
              </a:rPr>
              <a:t>Antibody therapies</a:t>
            </a:r>
            <a:r>
              <a:rPr b="1" lang="en" sz="1800">
                <a:solidFill>
                  <a:srgbClr val="000000"/>
                </a:solidFill>
                <a:latin typeface="Arial"/>
                <a:ea typeface="Arial"/>
                <a:cs typeface="Arial"/>
                <a:sym typeface="Arial"/>
              </a:rPr>
              <a:t> </a:t>
            </a:r>
            <a:r>
              <a:rPr lang="en" sz="1500">
                <a:solidFill>
                  <a:srgbClr val="000000"/>
                </a:solidFill>
                <a:latin typeface="Arial"/>
                <a:ea typeface="Arial"/>
                <a:cs typeface="Arial"/>
                <a:sym typeface="Arial"/>
              </a:rPr>
              <a:t>against tumor cell surface antigens have improved clinical outcomes through inhibition of specific signaling pathways or enhanced activation of immune response.</a:t>
            </a:r>
            <a:endParaRPr sz="1500">
              <a:solidFill>
                <a:srgbClr val="000000"/>
              </a:solidFill>
              <a:latin typeface="Arial"/>
              <a:ea typeface="Arial"/>
              <a:cs typeface="Arial"/>
              <a:sym typeface="Arial"/>
            </a:endParaRPr>
          </a:p>
          <a:p>
            <a:pPr indent="-323850" lvl="0" marL="457200" rtl="0" algn="l">
              <a:spcBef>
                <a:spcPts val="0"/>
              </a:spcBef>
              <a:spcAft>
                <a:spcPts val="0"/>
              </a:spcAft>
              <a:buClr>
                <a:srgbClr val="000000"/>
              </a:buClr>
              <a:buSzPts val="1500"/>
              <a:buFont typeface="Arial"/>
              <a:buChar char="●"/>
            </a:pPr>
            <a:r>
              <a:rPr lang="en" sz="1500">
                <a:solidFill>
                  <a:srgbClr val="000000"/>
                </a:solidFill>
                <a:latin typeface="Arial"/>
                <a:ea typeface="Arial"/>
                <a:cs typeface="Arial"/>
                <a:sym typeface="Arial"/>
              </a:rPr>
              <a:t>Treatment of CD133+ HCC cells with an AKT1 inhibitor, which is specific to the Akt/PKB pathway, </a:t>
            </a:r>
            <a:r>
              <a:rPr lang="en" sz="1500" u="sng">
                <a:solidFill>
                  <a:srgbClr val="000000"/>
                </a:solidFill>
                <a:latin typeface="Arial"/>
                <a:ea typeface="Arial"/>
                <a:cs typeface="Arial"/>
                <a:sym typeface="Arial"/>
              </a:rPr>
              <a:t>significantly reduces the expression of survival proteins.</a:t>
            </a:r>
            <a:r>
              <a:rPr lang="en" sz="1500">
                <a:solidFill>
                  <a:srgbClr val="000000"/>
                </a:solidFill>
                <a:latin typeface="Arial"/>
                <a:ea typeface="Arial"/>
                <a:cs typeface="Arial"/>
                <a:sym typeface="Arial"/>
              </a:rPr>
              <a:t> </a:t>
            </a:r>
            <a:endParaRPr sz="1500">
              <a:solidFill>
                <a:srgbClr val="000000"/>
              </a:solidFill>
              <a:latin typeface="Arial"/>
              <a:ea typeface="Arial"/>
              <a:cs typeface="Arial"/>
              <a:sym typeface="Arial"/>
            </a:endParaRPr>
          </a:p>
          <a:p>
            <a:pPr indent="-323850" lvl="0" marL="457200" rtl="0" algn="l">
              <a:spcBef>
                <a:spcPts val="0"/>
              </a:spcBef>
              <a:spcAft>
                <a:spcPts val="0"/>
              </a:spcAft>
              <a:buClr>
                <a:srgbClr val="000000"/>
              </a:buClr>
              <a:buSzPts val="1500"/>
              <a:buFont typeface="Arial"/>
              <a:buChar char="●"/>
            </a:pPr>
            <a:r>
              <a:rPr lang="en" sz="1500">
                <a:solidFill>
                  <a:srgbClr val="000000"/>
                </a:solidFill>
                <a:latin typeface="Arial"/>
                <a:ea typeface="Arial"/>
                <a:cs typeface="Arial"/>
                <a:sym typeface="Arial"/>
              </a:rPr>
              <a:t>Administration</a:t>
            </a:r>
            <a:r>
              <a:rPr lang="en" sz="1500">
                <a:solidFill>
                  <a:srgbClr val="000000"/>
                </a:solidFill>
                <a:latin typeface="Arial"/>
                <a:ea typeface="Arial"/>
                <a:cs typeface="Arial"/>
                <a:sym typeface="Arial"/>
              </a:rPr>
              <a:t> of anti-human CD44 antibodies in immunodeficient mice, formed by the intrahepatic inoculation of CD90+ liver CSCs, </a:t>
            </a:r>
            <a:r>
              <a:rPr lang="en" sz="1500" u="sng">
                <a:solidFill>
                  <a:srgbClr val="000000"/>
                </a:solidFill>
                <a:latin typeface="Arial"/>
                <a:ea typeface="Arial"/>
                <a:cs typeface="Arial"/>
                <a:sym typeface="Arial"/>
              </a:rPr>
              <a:t>suppresses tumor nodule formation of liver tissue and metastatic lesions in lung tissue</a:t>
            </a:r>
            <a:r>
              <a:rPr lang="en" sz="1500">
                <a:solidFill>
                  <a:srgbClr val="000000"/>
                </a:solidFill>
                <a:latin typeface="Arial"/>
                <a:ea typeface="Arial"/>
                <a:cs typeface="Arial"/>
                <a:sym typeface="Arial"/>
              </a:rPr>
              <a:t>. And, the administration of CD44 antibodies has </a:t>
            </a:r>
            <a:r>
              <a:rPr lang="en" sz="1500" u="sng">
                <a:solidFill>
                  <a:srgbClr val="000000"/>
                </a:solidFill>
                <a:latin typeface="Arial"/>
                <a:ea typeface="Arial"/>
                <a:cs typeface="Arial"/>
                <a:sym typeface="Arial"/>
              </a:rPr>
              <a:t>induced apoptosis</a:t>
            </a:r>
            <a:r>
              <a:rPr lang="en" sz="1500">
                <a:solidFill>
                  <a:srgbClr val="000000"/>
                </a:solidFill>
                <a:latin typeface="Arial"/>
                <a:ea typeface="Arial"/>
                <a:cs typeface="Arial"/>
                <a:sym typeface="Arial"/>
              </a:rPr>
              <a:t> in both CD90+ and CD90- cells in vitro</a:t>
            </a:r>
            <a:endParaRPr sz="1500">
              <a:solidFill>
                <a:srgbClr val="000000"/>
              </a:solidFill>
              <a:latin typeface="Arial"/>
              <a:ea typeface="Arial"/>
              <a:cs typeface="Arial"/>
              <a:sym typeface="Arial"/>
            </a:endParaRPr>
          </a:p>
          <a:p>
            <a:pPr indent="-323850" lvl="0" marL="457200" rtl="0" algn="l">
              <a:spcBef>
                <a:spcPts val="0"/>
              </a:spcBef>
              <a:spcAft>
                <a:spcPts val="0"/>
              </a:spcAft>
              <a:buClr>
                <a:srgbClr val="000000"/>
              </a:buClr>
              <a:buSzPts val="1500"/>
              <a:buFont typeface="Arial"/>
              <a:buChar char="●"/>
            </a:pPr>
            <a:r>
              <a:rPr lang="en" sz="1500">
                <a:solidFill>
                  <a:srgbClr val="000000"/>
                </a:solidFill>
                <a:latin typeface="Arial"/>
                <a:ea typeface="Arial"/>
                <a:cs typeface="Arial"/>
                <a:sym typeface="Arial"/>
              </a:rPr>
              <a:t>In CD13+ liver CSCs, the combination of a CD13 inhibitor and 5-FU(a medication used to treat cancer) </a:t>
            </a:r>
            <a:r>
              <a:rPr lang="en" sz="1500" u="sng">
                <a:solidFill>
                  <a:srgbClr val="000000"/>
                </a:solidFill>
                <a:latin typeface="Arial"/>
                <a:ea typeface="Arial"/>
                <a:cs typeface="Arial"/>
                <a:sym typeface="Arial"/>
              </a:rPr>
              <a:t>greatly reduces tumor size</a:t>
            </a:r>
            <a:r>
              <a:rPr lang="en" sz="1500">
                <a:solidFill>
                  <a:srgbClr val="000000"/>
                </a:solidFill>
                <a:latin typeface="Arial"/>
                <a:ea typeface="Arial"/>
                <a:cs typeface="Arial"/>
                <a:sym typeface="Arial"/>
              </a:rPr>
              <a:t> compared to either agent alone  </a:t>
            </a:r>
            <a:endParaRPr sz="1500">
              <a:solidFill>
                <a:srgbClr val="000000"/>
              </a:solidFill>
              <a:latin typeface="Arial"/>
              <a:ea typeface="Arial"/>
              <a:cs typeface="Arial"/>
              <a:sym typeface="Arial"/>
            </a:endParaRPr>
          </a:p>
          <a:p>
            <a:pPr indent="0" lvl="0" marL="0" rtl="0" algn="l">
              <a:spcBef>
                <a:spcPts val="0"/>
              </a:spcBef>
              <a:spcAft>
                <a:spcPts val="0"/>
              </a:spcAft>
              <a:buNone/>
            </a:pPr>
            <a:r>
              <a:t/>
            </a:r>
            <a:endParaRPr>
              <a:solidFill>
                <a:srgbClr val="000000"/>
              </a:solidFill>
              <a:latin typeface="Arial"/>
              <a:ea typeface="Arial"/>
              <a:cs typeface="Arial"/>
              <a:sym typeface="Arial"/>
            </a:endParaRPr>
          </a:p>
          <a:p>
            <a:pPr indent="0" lvl="0" marL="0" rtl="0" algn="l">
              <a:spcBef>
                <a:spcPts val="0"/>
              </a:spcBef>
              <a:spcAft>
                <a:spcPts val="0"/>
              </a:spcAft>
              <a:buNone/>
            </a:pPr>
            <a:r>
              <a:rPr b="1" lang="en" sz="1100">
                <a:solidFill>
                  <a:srgbClr val="0000FF"/>
                </a:solidFill>
                <a:latin typeface="Arial"/>
                <a:ea typeface="Arial"/>
                <a:cs typeface="Arial"/>
                <a:sym typeface="Arial"/>
              </a:rPr>
              <a:t> </a:t>
            </a:r>
            <a:endParaRPr>
              <a:solidFill>
                <a:srgbClr val="000000"/>
              </a:solidFill>
              <a:latin typeface="Arial"/>
              <a:ea typeface="Arial"/>
              <a:cs typeface="Arial"/>
              <a:sym typeface="Arial"/>
            </a:endParaRPr>
          </a:p>
          <a:p>
            <a:pPr indent="0" lvl="0" marL="0" rtl="0" algn="l">
              <a:spcBef>
                <a:spcPts val="0"/>
              </a:spcBef>
              <a:spcAft>
                <a:spcPts val="0"/>
              </a:spcAft>
              <a:buNone/>
            </a:pPr>
            <a:r>
              <a:t/>
            </a:r>
            <a:endParaRPr sz="1800">
              <a:solidFill>
                <a:srgbClr val="000000"/>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p30"/>
          <p:cNvSpPr txBox="1"/>
          <p:nvPr>
            <p:ph type="title"/>
          </p:nvPr>
        </p:nvSpPr>
        <p:spPr>
          <a:xfrm>
            <a:off x="1303800" y="598575"/>
            <a:ext cx="775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Liver CSC Markers as Therapeutic Targets</a:t>
            </a:r>
            <a:endParaRPr/>
          </a:p>
        </p:txBody>
      </p:sp>
      <p:sp>
        <p:nvSpPr>
          <p:cNvPr id="387" name="Google Shape;387;p30"/>
          <p:cNvSpPr txBox="1"/>
          <p:nvPr>
            <p:ph idx="1" type="body"/>
          </p:nvPr>
        </p:nvSpPr>
        <p:spPr>
          <a:xfrm>
            <a:off x="1303800" y="1355900"/>
            <a:ext cx="3770100" cy="317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900">
                <a:solidFill>
                  <a:srgbClr val="0000FF"/>
                </a:solidFill>
                <a:latin typeface="Arial"/>
                <a:ea typeface="Arial"/>
                <a:cs typeface="Arial"/>
                <a:sym typeface="Arial"/>
              </a:rPr>
              <a:t>L</a:t>
            </a:r>
            <a:r>
              <a:rPr b="1" lang="en" sz="2100">
                <a:solidFill>
                  <a:srgbClr val="0000FF"/>
                </a:solidFill>
                <a:latin typeface="Arial"/>
                <a:ea typeface="Arial"/>
                <a:cs typeface="Arial"/>
                <a:sym typeface="Arial"/>
              </a:rPr>
              <a:t>upeol</a:t>
            </a:r>
            <a:endParaRPr sz="2100">
              <a:solidFill>
                <a:srgbClr val="000000"/>
              </a:solidFill>
              <a:latin typeface="Arial"/>
              <a:ea typeface="Arial"/>
              <a:cs typeface="Arial"/>
              <a:sym typeface="Arial"/>
            </a:endParaRPr>
          </a:p>
          <a:p>
            <a:pPr indent="-330200" lvl="0" marL="457200" rtl="0" algn="l">
              <a:spcBef>
                <a:spcPts val="0"/>
              </a:spcBef>
              <a:spcAft>
                <a:spcPts val="0"/>
              </a:spcAft>
              <a:buClr>
                <a:srgbClr val="000000"/>
              </a:buClr>
              <a:buSzPts val="1600"/>
              <a:buFont typeface="Arial"/>
              <a:buChar char="●"/>
            </a:pPr>
            <a:r>
              <a:rPr lang="en" sz="1600">
                <a:solidFill>
                  <a:srgbClr val="000000"/>
                </a:solidFill>
                <a:latin typeface="Arial"/>
                <a:ea typeface="Arial"/>
                <a:cs typeface="Arial"/>
                <a:sym typeface="Arial"/>
              </a:rPr>
              <a:t>a phytochemical present in fruits and vegetables</a:t>
            </a:r>
            <a:endParaRPr sz="1600">
              <a:solidFill>
                <a:srgbClr val="000000"/>
              </a:solidFill>
              <a:latin typeface="Arial"/>
              <a:ea typeface="Arial"/>
              <a:cs typeface="Arial"/>
              <a:sym typeface="Arial"/>
            </a:endParaRPr>
          </a:p>
          <a:p>
            <a:pPr indent="-330200" lvl="0" marL="457200" rtl="0" algn="l">
              <a:spcBef>
                <a:spcPts val="0"/>
              </a:spcBef>
              <a:spcAft>
                <a:spcPts val="0"/>
              </a:spcAft>
              <a:buClr>
                <a:srgbClr val="000000"/>
              </a:buClr>
              <a:buSzPts val="1600"/>
              <a:buFont typeface="Arial"/>
              <a:buChar char="●"/>
            </a:pPr>
            <a:r>
              <a:rPr lang="en" sz="1600">
                <a:solidFill>
                  <a:srgbClr val="000000"/>
                </a:solidFill>
                <a:latin typeface="Arial"/>
                <a:ea typeface="Arial"/>
                <a:cs typeface="Arial"/>
                <a:sym typeface="Arial"/>
              </a:rPr>
              <a:t>Could target CD133+ liver CSCs by inhibiting their self renewal and tumorigenic capacity</a:t>
            </a:r>
            <a:endParaRPr sz="1600">
              <a:solidFill>
                <a:srgbClr val="000000"/>
              </a:solidFill>
              <a:latin typeface="Arial"/>
              <a:ea typeface="Arial"/>
              <a:cs typeface="Arial"/>
              <a:sym typeface="Arial"/>
            </a:endParaRPr>
          </a:p>
          <a:p>
            <a:pPr indent="-330200" lvl="0" marL="457200" rtl="0" algn="l">
              <a:spcBef>
                <a:spcPts val="0"/>
              </a:spcBef>
              <a:spcAft>
                <a:spcPts val="0"/>
              </a:spcAft>
              <a:buClr>
                <a:srgbClr val="000000"/>
              </a:buClr>
              <a:buSzPts val="1600"/>
              <a:buFont typeface="Arial"/>
              <a:buChar char="●"/>
            </a:pPr>
            <a:r>
              <a:rPr lang="en" sz="1600">
                <a:solidFill>
                  <a:srgbClr val="000000"/>
                </a:solidFill>
                <a:latin typeface="Arial"/>
                <a:ea typeface="Arial"/>
                <a:cs typeface="Arial"/>
                <a:sym typeface="Arial"/>
              </a:rPr>
              <a:t>Can also sensitize HCC cells to chemotherapeutic agents (doxorubicin and cisplatin) via the PTENAKT-ABCG2 signaling pathway.</a:t>
            </a:r>
            <a:endParaRPr sz="1600">
              <a:solidFill>
                <a:srgbClr val="000000"/>
              </a:solidFill>
              <a:latin typeface="Arial"/>
              <a:ea typeface="Arial"/>
              <a:cs typeface="Arial"/>
              <a:sym typeface="Arial"/>
            </a:endParaRPr>
          </a:p>
          <a:p>
            <a:pPr indent="0" lvl="0" marL="0" rtl="0" algn="l">
              <a:spcBef>
                <a:spcPts val="0"/>
              </a:spcBef>
              <a:spcAft>
                <a:spcPts val="0"/>
              </a:spcAft>
              <a:buNone/>
            </a:pPr>
            <a:r>
              <a:t/>
            </a:r>
            <a:endParaRPr sz="2100">
              <a:solidFill>
                <a:srgbClr val="000000"/>
              </a:solidFill>
              <a:latin typeface="Arial"/>
              <a:ea typeface="Arial"/>
              <a:cs typeface="Arial"/>
              <a:sym typeface="Arial"/>
            </a:endParaRPr>
          </a:p>
        </p:txBody>
      </p:sp>
      <p:pic>
        <p:nvPicPr>
          <p:cNvPr id="388" name="Google Shape;388;p30"/>
          <p:cNvPicPr preferRelativeResize="0"/>
          <p:nvPr/>
        </p:nvPicPr>
        <p:blipFill>
          <a:blip r:embed="rId3">
            <a:alphaModFix/>
          </a:blip>
          <a:stretch>
            <a:fillRect/>
          </a:stretch>
        </p:blipFill>
        <p:spPr>
          <a:xfrm>
            <a:off x="5190550" y="1673750"/>
            <a:ext cx="3667174" cy="27503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sp>
        <p:nvSpPr>
          <p:cNvPr id="393" name="Google Shape;393;p31"/>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Conclusion</a:t>
            </a:r>
            <a:endParaRPr/>
          </a:p>
        </p:txBody>
      </p:sp>
      <p:sp>
        <p:nvSpPr>
          <p:cNvPr id="394" name="Google Shape;394;p31"/>
          <p:cNvSpPr txBox="1"/>
          <p:nvPr>
            <p:ph idx="1" type="body"/>
          </p:nvPr>
        </p:nvSpPr>
        <p:spPr>
          <a:xfrm>
            <a:off x="1303800" y="1355900"/>
            <a:ext cx="7750500" cy="31758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Clr>
                <a:srgbClr val="000000"/>
              </a:buClr>
              <a:buSzPts val="1500"/>
              <a:buFont typeface="Arial"/>
              <a:buChar char="●"/>
            </a:pPr>
            <a:r>
              <a:rPr lang="en" sz="1500">
                <a:solidFill>
                  <a:srgbClr val="000000"/>
                </a:solidFill>
                <a:latin typeface="Arial"/>
                <a:ea typeface="Arial"/>
                <a:cs typeface="Arial"/>
                <a:sym typeface="Arial"/>
              </a:rPr>
              <a:t>There has research of markers that identify liver CSCs, leading to important developments in cancer treatment.</a:t>
            </a:r>
            <a:endParaRPr sz="1500">
              <a:solidFill>
                <a:srgbClr val="000000"/>
              </a:solidFill>
              <a:latin typeface="Arial"/>
              <a:ea typeface="Arial"/>
              <a:cs typeface="Arial"/>
              <a:sym typeface="Arial"/>
            </a:endParaRPr>
          </a:p>
          <a:p>
            <a:pPr indent="-323850" lvl="0" marL="457200" rtl="0" algn="l">
              <a:spcBef>
                <a:spcPts val="0"/>
              </a:spcBef>
              <a:spcAft>
                <a:spcPts val="0"/>
              </a:spcAft>
              <a:buClr>
                <a:srgbClr val="000000"/>
              </a:buClr>
              <a:buSzPts val="1500"/>
              <a:buFont typeface="Arial"/>
              <a:buChar char="●"/>
            </a:pPr>
            <a:r>
              <a:rPr lang="en" sz="1500">
                <a:solidFill>
                  <a:srgbClr val="000000"/>
                </a:solidFill>
                <a:latin typeface="Arial"/>
                <a:ea typeface="Arial"/>
                <a:cs typeface="Arial"/>
                <a:sym typeface="Arial"/>
              </a:rPr>
              <a:t>Important issues still need to be resolved: </a:t>
            </a:r>
            <a:endParaRPr sz="1500">
              <a:solidFill>
                <a:srgbClr val="000000"/>
              </a:solidFill>
              <a:latin typeface="Arial"/>
              <a:ea typeface="Arial"/>
              <a:cs typeface="Arial"/>
              <a:sym typeface="Arial"/>
            </a:endParaRPr>
          </a:p>
          <a:p>
            <a:pPr indent="-323850" lvl="1" marL="914400" rtl="0" algn="l">
              <a:spcBef>
                <a:spcPts val="0"/>
              </a:spcBef>
              <a:spcAft>
                <a:spcPts val="0"/>
              </a:spcAft>
              <a:buClr>
                <a:srgbClr val="000000"/>
              </a:buClr>
              <a:buSzPts val="1500"/>
              <a:buFont typeface="Arial"/>
              <a:buChar char="○"/>
            </a:pPr>
            <a:r>
              <a:rPr lang="en" sz="1500">
                <a:solidFill>
                  <a:srgbClr val="000000"/>
                </a:solidFill>
                <a:latin typeface="Arial"/>
                <a:ea typeface="Arial"/>
                <a:cs typeface="Arial"/>
                <a:sym typeface="Arial"/>
              </a:rPr>
              <a:t>Some markers that are significant to CSCs are also shared by normal stem cells → drugs targeting these markers could negatively affect normal stem cells</a:t>
            </a:r>
            <a:endParaRPr sz="1500">
              <a:solidFill>
                <a:srgbClr val="000000"/>
              </a:solidFill>
              <a:latin typeface="Arial"/>
              <a:ea typeface="Arial"/>
              <a:cs typeface="Arial"/>
              <a:sym typeface="Arial"/>
            </a:endParaRPr>
          </a:p>
          <a:p>
            <a:pPr indent="-323850" lvl="2" marL="1371600" rtl="0" algn="l">
              <a:spcBef>
                <a:spcPts val="0"/>
              </a:spcBef>
              <a:spcAft>
                <a:spcPts val="0"/>
              </a:spcAft>
              <a:buClr>
                <a:srgbClr val="000000"/>
              </a:buClr>
              <a:buSzPts val="1500"/>
              <a:buFont typeface="Arial"/>
              <a:buChar char="■"/>
            </a:pPr>
            <a:r>
              <a:rPr lang="en" sz="1500">
                <a:solidFill>
                  <a:srgbClr val="000000"/>
                </a:solidFill>
                <a:latin typeface="Arial"/>
                <a:ea typeface="Arial"/>
                <a:cs typeface="Arial"/>
                <a:sym typeface="Arial"/>
              </a:rPr>
              <a:t>Molecular differences between CSCs and normal stem cells need to be specified </a:t>
            </a:r>
            <a:endParaRPr sz="1500">
              <a:solidFill>
                <a:srgbClr val="000000"/>
              </a:solidFill>
              <a:latin typeface="Arial"/>
              <a:ea typeface="Arial"/>
              <a:cs typeface="Arial"/>
              <a:sym typeface="Arial"/>
            </a:endParaRPr>
          </a:p>
          <a:p>
            <a:pPr indent="-323850" lvl="1" marL="914400" rtl="0" algn="l">
              <a:spcBef>
                <a:spcPts val="0"/>
              </a:spcBef>
              <a:spcAft>
                <a:spcPts val="0"/>
              </a:spcAft>
              <a:buClr>
                <a:srgbClr val="000000"/>
              </a:buClr>
              <a:buSzPts val="1500"/>
              <a:buFont typeface="Arial"/>
              <a:buChar char="○"/>
            </a:pPr>
            <a:r>
              <a:rPr lang="en" sz="1500">
                <a:solidFill>
                  <a:srgbClr val="000000"/>
                </a:solidFill>
                <a:latin typeface="Arial"/>
                <a:ea typeface="Arial"/>
                <a:cs typeface="Arial"/>
                <a:sym typeface="Arial"/>
              </a:rPr>
              <a:t>Need to determine how different liver CSC markers relate to one another</a:t>
            </a:r>
            <a:endParaRPr sz="1500">
              <a:solidFill>
                <a:srgbClr val="000000"/>
              </a:solidFill>
              <a:latin typeface="Arial"/>
              <a:ea typeface="Arial"/>
              <a:cs typeface="Arial"/>
              <a:sym typeface="Arial"/>
            </a:endParaRPr>
          </a:p>
          <a:p>
            <a:pPr indent="-323850" lvl="0" marL="457200" rtl="0" algn="l">
              <a:spcBef>
                <a:spcPts val="0"/>
              </a:spcBef>
              <a:spcAft>
                <a:spcPts val="0"/>
              </a:spcAft>
              <a:buClr>
                <a:srgbClr val="000000"/>
              </a:buClr>
              <a:buSzPts val="1500"/>
              <a:buFont typeface="Arial"/>
              <a:buChar char="●"/>
            </a:pPr>
            <a:r>
              <a:rPr lang="en" sz="1500">
                <a:solidFill>
                  <a:srgbClr val="000000"/>
                </a:solidFill>
                <a:latin typeface="Arial"/>
                <a:ea typeface="Arial"/>
                <a:cs typeface="Arial"/>
                <a:sym typeface="Arial"/>
              </a:rPr>
              <a:t>In summary: There needs to be more effective liver CSC markers identified in order to design more specific therapies against them. Specifically targeting CSCs is an improvement to the existing therapies and leads to long-term clinical benefits.  </a:t>
            </a:r>
            <a:endParaRPr sz="1500">
              <a:solidFill>
                <a:srgbClr val="000000"/>
              </a:solidFill>
              <a:latin typeface="Arial"/>
              <a:ea typeface="Arial"/>
              <a:cs typeface="Arial"/>
              <a:sym typeface="Arial"/>
            </a:endParaRPr>
          </a:p>
          <a:p>
            <a:pPr indent="0" lvl="0" marL="0" rtl="0" algn="l">
              <a:spcBef>
                <a:spcPts val="0"/>
              </a:spcBef>
              <a:spcAft>
                <a:spcPts val="0"/>
              </a:spcAft>
              <a:buNone/>
            </a:pPr>
            <a:r>
              <a:t/>
            </a:r>
            <a:endParaRPr sz="1800">
              <a:solidFill>
                <a:srgbClr val="000000"/>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sp>
        <p:nvSpPr>
          <p:cNvPr id="399" name="Google Shape;399;p32"/>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Citation</a:t>
            </a:r>
            <a:endParaRPr/>
          </a:p>
        </p:txBody>
      </p:sp>
      <p:sp>
        <p:nvSpPr>
          <p:cNvPr id="400" name="Google Shape;400;p32"/>
          <p:cNvSpPr txBox="1"/>
          <p:nvPr>
            <p:ph idx="1" type="body"/>
          </p:nvPr>
        </p:nvSpPr>
        <p:spPr>
          <a:xfrm>
            <a:off x="1303800" y="1355900"/>
            <a:ext cx="7750500" cy="3175800"/>
          </a:xfrm>
          <a:prstGeom prst="rect">
            <a:avLst/>
          </a:prstGeom>
        </p:spPr>
        <p:txBody>
          <a:bodyPr anchorCtr="0" anchor="t" bIns="91425" lIns="91425" spcFirstLastPara="1" rIns="91425" wrap="square" tIns="91425">
            <a:noAutofit/>
          </a:bodyPr>
          <a:lstStyle/>
          <a:p>
            <a:pPr indent="0" lvl="0" marL="0" rtl="0" algn="l">
              <a:lnSpc>
                <a:spcPct val="124000"/>
              </a:lnSpc>
              <a:spcBef>
                <a:spcPts val="0"/>
              </a:spcBef>
              <a:spcAft>
                <a:spcPts val="0"/>
              </a:spcAft>
              <a:buNone/>
            </a:pPr>
            <a:r>
              <a:rPr lang="en" sz="2200">
                <a:solidFill>
                  <a:srgbClr val="222222"/>
                </a:solidFill>
                <a:highlight>
                  <a:srgbClr val="FFFFFF"/>
                </a:highlight>
                <a:latin typeface="Arial"/>
                <a:ea typeface="Arial"/>
                <a:cs typeface="Arial"/>
                <a:sym typeface="Arial"/>
              </a:rPr>
              <a:t>Sun, J. H., Luo, Q., Liu, L. L., &amp; Song, G. B. (2016). Liver 		cancer stem cell markers: Progression and therapeutic 		implications. </a:t>
            </a:r>
            <a:r>
              <a:rPr i="1" lang="en" sz="2200">
                <a:solidFill>
                  <a:srgbClr val="222222"/>
                </a:solidFill>
                <a:highlight>
                  <a:srgbClr val="FFFFFF"/>
                </a:highlight>
                <a:latin typeface="Arial"/>
                <a:ea typeface="Arial"/>
                <a:cs typeface="Arial"/>
                <a:sym typeface="Arial"/>
              </a:rPr>
              <a:t>World Journal of Gastroenterology</a:t>
            </a:r>
            <a:r>
              <a:rPr lang="en" sz="2200">
                <a:solidFill>
                  <a:srgbClr val="222222"/>
                </a:solidFill>
                <a:highlight>
                  <a:srgbClr val="FFFFFF"/>
                </a:highlight>
                <a:latin typeface="Arial"/>
                <a:ea typeface="Arial"/>
                <a:cs typeface="Arial"/>
                <a:sym typeface="Arial"/>
              </a:rPr>
              <a:t>, </a:t>
            </a:r>
            <a:r>
              <a:rPr i="1" lang="en" sz="2200">
                <a:solidFill>
                  <a:srgbClr val="222222"/>
                </a:solidFill>
                <a:highlight>
                  <a:srgbClr val="FFFFFF"/>
                </a:highlight>
                <a:latin typeface="Arial"/>
                <a:ea typeface="Arial"/>
                <a:cs typeface="Arial"/>
                <a:sym typeface="Arial"/>
              </a:rPr>
              <a:t>22</a:t>
            </a:r>
            <a:r>
              <a:rPr lang="en" sz="2200">
                <a:solidFill>
                  <a:srgbClr val="222222"/>
                </a:solidFill>
                <a:highlight>
                  <a:srgbClr val="FFFFFF"/>
                </a:highlight>
                <a:latin typeface="Arial"/>
                <a:ea typeface="Arial"/>
                <a:cs typeface="Arial"/>
                <a:sym typeface="Arial"/>
              </a:rPr>
              <a:t>(13), 	3547. </a:t>
            </a:r>
            <a:endParaRPr sz="3000">
              <a:solidFill>
                <a:srgbClr val="000000"/>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sp>
        <p:nvSpPr>
          <p:cNvPr id="405" name="Google Shape;405;p33"/>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Discussion Questions </a:t>
            </a:r>
            <a:endParaRPr/>
          </a:p>
        </p:txBody>
      </p:sp>
      <p:sp>
        <p:nvSpPr>
          <p:cNvPr id="406" name="Google Shape;406;p33"/>
          <p:cNvSpPr txBox="1"/>
          <p:nvPr>
            <p:ph idx="1" type="body"/>
          </p:nvPr>
        </p:nvSpPr>
        <p:spPr>
          <a:xfrm>
            <a:off x="1303800" y="1355900"/>
            <a:ext cx="7750500" cy="3175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i="1" lang="en" sz="2000">
                <a:solidFill>
                  <a:srgbClr val="000000"/>
                </a:solidFill>
                <a:latin typeface="Century Gothic"/>
                <a:ea typeface="Century Gothic"/>
                <a:cs typeface="Century Gothic"/>
                <a:sym typeface="Century Gothic"/>
              </a:rPr>
              <a:t>Ethical issues in stem cell research</a:t>
            </a:r>
            <a:endParaRPr b="1" i="1" sz="2000">
              <a:solidFill>
                <a:srgbClr val="000000"/>
              </a:solidFill>
              <a:latin typeface="Century Gothic"/>
              <a:ea typeface="Century Gothic"/>
              <a:cs typeface="Century Gothic"/>
              <a:sym typeface="Century Gothic"/>
            </a:endParaRPr>
          </a:p>
          <a:p>
            <a:pPr indent="0" lvl="0" marL="0" rtl="0" algn="l">
              <a:spcBef>
                <a:spcPts val="0"/>
              </a:spcBef>
              <a:spcAft>
                <a:spcPts val="0"/>
              </a:spcAft>
              <a:buNone/>
            </a:pPr>
            <a:r>
              <a:t/>
            </a:r>
            <a:endParaRPr sz="1200">
              <a:solidFill>
                <a:srgbClr val="000000"/>
              </a:solidFill>
              <a:latin typeface="Arial"/>
              <a:ea typeface="Arial"/>
              <a:cs typeface="Arial"/>
              <a:sym typeface="Arial"/>
            </a:endParaRPr>
          </a:p>
          <a:p>
            <a:pPr indent="0" lvl="0" marL="0" marR="152400" rtl="0" algn="l">
              <a:spcBef>
                <a:spcPts val="0"/>
              </a:spcBef>
              <a:spcAft>
                <a:spcPts val="0"/>
              </a:spcAft>
              <a:buNone/>
            </a:pPr>
            <a:r>
              <a:rPr b="1" lang="en" sz="1200">
                <a:solidFill>
                  <a:srgbClr val="351C75"/>
                </a:solidFill>
                <a:highlight>
                  <a:srgbClr val="D9D9D9"/>
                </a:highlight>
                <a:latin typeface="Arial"/>
                <a:ea typeface="Arial"/>
                <a:cs typeface="Arial"/>
                <a:sym typeface="Arial"/>
              </a:rPr>
              <a:t>Human embryonic stem cell (hESC)</a:t>
            </a:r>
            <a:r>
              <a:rPr b="1" lang="en" sz="1200">
                <a:solidFill>
                  <a:srgbClr val="222222"/>
                </a:solidFill>
                <a:highlight>
                  <a:srgbClr val="D9D9D9"/>
                </a:highlight>
                <a:latin typeface="Arial"/>
                <a:ea typeface="Arial"/>
                <a:cs typeface="Arial"/>
                <a:sym typeface="Arial"/>
              </a:rPr>
              <a:t> </a:t>
            </a:r>
            <a:r>
              <a:rPr lang="en" sz="1200">
                <a:solidFill>
                  <a:srgbClr val="222222"/>
                </a:solidFill>
                <a:highlight>
                  <a:srgbClr val="FFFFFF"/>
                </a:highlight>
                <a:latin typeface="Arial"/>
                <a:ea typeface="Arial"/>
                <a:cs typeface="Arial"/>
                <a:sym typeface="Arial"/>
              </a:rPr>
              <a:t>research is ethically and politically controversial because it involves the destruction of human embryos.</a:t>
            </a:r>
            <a:endParaRPr sz="1200">
              <a:solidFill>
                <a:srgbClr val="222222"/>
              </a:solidFill>
              <a:highlight>
                <a:srgbClr val="FFFFFF"/>
              </a:highlight>
              <a:latin typeface="Arial"/>
              <a:ea typeface="Arial"/>
              <a:cs typeface="Arial"/>
              <a:sym typeface="Arial"/>
            </a:endParaRPr>
          </a:p>
          <a:p>
            <a:pPr indent="-323850" lvl="0" marL="457200" marR="152400" rtl="0" algn="l">
              <a:spcBef>
                <a:spcPts val="0"/>
              </a:spcBef>
              <a:spcAft>
                <a:spcPts val="0"/>
              </a:spcAft>
              <a:buClr>
                <a:srgbClr val="222222"/>
              </a:buClr>
              <a:buSzPts val="1500"/>
              <a:buFont typeface="Arial"/>
              <a:buChar char="●"/>
            </a:pPr>
            <a:r>
              <a:rPr lang="en" sz="1500">
                <a:solidFill>
                  <a:srgbClr val="222222"/>
                </a:solidFill>
                <a:highlight>
                  <a:srgbClr val="FFFFFF"/>
                </a:highlight>
                <a:latin typeface="Arial"/>
                <a:ea typeface="Arial"/>
                <a:cs typeface="Arial"/>
                <a:sym typeface="Arial"/>
              </a:rPr>
              <a:t>Is hESC research an </a:t>
            </a:r>
            <a:r>
              <a:rPr lang="en" sz="1500">
                <a:solidFill>
                  <a:srgbClr val="351C75"/>
                </a:solidFill>
                <a:highlight>
                  <a:srgbClr val="FFFFFF"/>
                </a:highlight>
                <a:latin typeface="Arial"/>
                <a:ea typeface="Arial"/>
                <a:cs typeface="Arial"/>
                <a:sym typeface="Arial"/>
              </a:rPr>
              <a:t>injustice</a:t>
            </a:r>
            <a:r>
              <a:rPr lang="en" sz="1500">
                <a:solidFill>
                  <a:srgbClr val="222222"/>
                </a:solidFill>
                <a:highlight>
                  <a:srgbClr val="FFFFFF"/>
                </a:highlight>
                <a:latin typeface="Arial"/>
                <a:ea typeface="Arial"/>
                <a:cs typeface="Arial"/>
                <a:sym typeface="Arial"/>
              </a:rPr>
              <a:t> to human life? </a:t>
            </a:r>
            <a:endParaRPr sz="1500">
              <a:solidFill>
                <a:srgbClr val="222222"/>
              </a:solidFill>
              <a:highlight>
                <a:srgbClr val="FFFFFF"/>
              </a:highlight>
              <a:latin typeface="Arial"/>
              <a:ea typeface="Arial"/>
              <a:cs typeface="Arial"/>
              <a:sym typeface="Arial"/>
            </a:endParaRPr>
          </a:p>
          <a:p>
            <a:pPr indent="0" lvl="0" marL="0" marR="152400" rtl="0" algn="l">
              <a:spcBef>
                <a:spcPts val="0"/>
              </a:spcBef>
              <a:spcAft>
                <a:spcPts val="0"/>
              </a:spcAft>
              <a:buNone/>
            </a:pPr>
            <a:r>
              <a:t/>
            </a:r>
            <a:endParaRPr sz="1200">
              <a:solidFill>
                <a:srgbClr val="222222"/>
              </a:solidFill>
              <a:highlight>
                <a:srgbClr val="FFFFFF"/>
              </a:highlight>
              <a:latin typeface="Arial"/>
              <a:ea typeface="Arial"/>
              <a:cs typeface="Arial"/>
              <a:sym typeface="Arial"/>
            </a:endParaRPr>
          </a:p>
          <a:p>
            <a:pPr indent="0" lvl="0" marL="0" marR="152400" rtl="0" algn="l">
              <a:spcBef>
                <a:spcPts val="0"/>
              </a:spcBef>
              <a:spcAft>
                <a:spcPts val="0"/>
              </a:spcAft>
              <a:buNone/>
            </a:pPr>
            <a:r>
              <a:rPr lang="en" sz="1200">
                <a:solidFill>
                  <a:srgbClr val="222222"/>
                </a:solidFill>
                <a:highlight>
                  <a:srgbClr val="FFFFFF"/>
                </a:highlight>
                <a:latin typeface="Arial"/>
                <a:ea typeface="Arial"/>
                <a:cs typeface="Arial"/>
                <a:sym typeface="Arial"/>
              </a:rPr>
              <a:t>Not all stem cell research involves human embryos...</a:t>
            </a:r>
            <a:endParaRPr sz="1200">
              <a:solidFill>
                <a:srgbClr val="222222"/>
              </a:solidFill>
              <a:highlight>
                <a:srgbClr val="FFFFFF"/>
              </a:highlight>
              <a:latin typeface="Arial"/>
              <a:ea typeface="Arial"/>
              <a:cs typeface="Arial"/>
              <a:sym typeface="Arial"/>
            </a:endParaRPr>
          </a:p>
          <a:p>
            <a:pPr indent="0" lvl="0" marL="0" marR="152400" rtl="0" algn="l">
              <a:spcBef>
                <a:spcPts val="0"/>
              </a:spcBef>
              <a:spcAft>
                <a:spcPts val="0"/>
              </a:spcAft>
              <a:buNone/>
            </a:pPr>
            <a:r>
              <a:t/>
            </a:r>
            <a:endParaRPr sz="1200">
              <a:solidFill>
                <a:srgbClr val="222222"/>
              </a:solidFill>
              <a:highlight>
                <a:srgbClr val="FFFFFF"/>
              </a:highlight>
              <a:latin typeface="Arial"/>
              <a:ea typeface="Arial"/>
              <a:cs typeface="Arial"/>
              <a:sym typeface="Arial"/>
            </a:endParaRPr>
          </a:p>
          <a:p>
            <a:pPr indent="0" lvl="0" marL="0" rtl="0" algn="l">
              <a:spcBef>
                <a:spcPts val="0"/>
              </a:spcBef>
              <a:spcAft>
                <a:spcPts val="0"/>
              </a:spcAft>
              <a:buNone/>
            </a:pPr>
            <a:r>
              <a:rPr b="1" lang="en" sz="1200">
                <a:solidFill>
                  <a:srgbClr val="073763"/>
                </a:solidFill>
                <a:highlight>
                  <a:srgbClr val="D9D9D9"/>
                </a:highlight>
                <a:latin typeface="Arial"/>
                <a:ea typeface="Arial"/>
                <a:cs typeface="Arial"/>
                <a:sym typeface="Arial"/>
              </a:rPr>
              <a:t>Induced Pluripotent Stem Cells (iPSCs)</a:t>
            </a:r>
            <a:r>
              <a:rPr lang="en" sz="1200">
                <a:solidFill>
                  <a:srgbClr val="0B2972"/>
                </a:solidFill>
                <a:highlight>
                  <a:srgbClr val="FFFFFF"/>
                </a:highlight>
                <a:latin typeface="Arial"/>
                <a:ea typeface="Arial"/>
                <a:cs typeface="Arial"/>
                <a:sym typeface="Arial"/>
              </a:rPr>
              <a:t> </a:t>
            </a:r>
            <a:r>
              <a:rPr lang="en" sz="1200">
                <a:solidFill>
                  <a:srgbClr val="000000"/>
                </a:solidFill>
                <a:latin typeface="Arial"/>
                <a:ea typeface="Arial"/>
                <a:cs typeface="Arial"/>
                <a:sym typeface="Arial"/>
              </a:rPr>
              <a:t>are stem cells derived from adult humans by the genetic reprogramming of somatic cells and are an alternative to hESCs. </a:t>
            </a:r>
            <a:endParaRPr sz="1200">
              <a:solidFill>
                <a:srgbClr val="000000"/>
              </a:solidFill>
              <a:latin typeface="Arial"/>
              <a:ea typeface="Arial"/>
              <a:cs typeface="Arial"/>
              <a:sym typeface="Arial"/>
            </a:endParaRPr>
          </a:p>
          <a:p>
            <a:pPr indent="-323850" lvl="0" marL="457200" marR="152400" rtl="0" algn="l">
              <a:spcBef>
                <a:spcPts val="0"/>
              </a:spcBef>
              <a:spcAft>
                <a:spcPts val="0"/>
              </a:spcAft>
              <a:buClr>
                <a:srgbClr val="222222"/>
              </a:buClr>
              <a:buSzPts val="1500"/>
              <a:buFont typeface="Roboto"/>
              <a:buChar char="●"/>
            </a:pPr>
            <a:r>
              <a:rPr lang="en" sz="1500">
                <a:solidFill>
                  <a:srgbClr val="000000"/>
                </a:solidFill>
                <a:latin typeface="Arial"/>
                <a:ea typeface="Arial"/>
                <a:cs typeface="Arial"/>
                <a:sym typeface="Arial"/>
              </a:rPr>
              <a:t>If researchers are able to develop full embryonic potential in iPSCs, the </a:t>
            </a:r>
            <a:r>
              <a:rPr lang="en" sz="1500">
                <a:solidFill>
                  <a:srgbClr val="0B5394"/>
                </a:solidFill>
                <a:uFill>
                  <a:noFill/>
                </a:uFill>
                <a:latin typeface="Arial"/>
                <a:ea typeface="Arial"/>
                <a:cs typeface="Arial"/>
                <a:sym typeface="Arial"/>
                <a:hlinkClick r:id="rId3"/>
              </a:rPr>
              <a:t>cloning</a:t>
            </a:r>
            <a:r>
              <a:rPr lang="en" sz="1500">
                <a:solidFill>
                  <a:srgbClr val="000000"/>
                </a:solidFill>
                <a:latin typeface="Arial"/>
                <a:ea typeface="Arial"/>
                <a:cs typeface="Arial"/>
                <a:sym typeface="Arial"/>
              </a:rPr>
              <a:t> controversy is brought up, as the resulting cells would be genetic matches of their human donors. What are your thoughts? </a:t>
            </a:r>
            <a:endParaRPr sz="1500">
              <a:solidFill>
                <a:srgbClr val="222222"/>
              </a:solidFill>
              <a:latin typeface="Roboto"/>
              <a:ea typeface="Roboto"/>
              <a:cs typeface="Roboto"/>
              <a:sym typeface="Roboto"/>
            </a:endParaRPr>
          </a:p>
          <a:p>
            <a:pPr indent="0" lvl="0" marL="0" marR="152400" rtl="0" algn="l">
              <a:spcBef>
                <a:spcPts val="0"/>
              </a:spcBef>
              <a:spcAft>
                <a:spcPts val="0"/>
              </a:spcAft>
              <a:buNone/>
            </a:pPr>
            <a:r>
              <a:t/>
            </a:r>
            <a:endParaRPr sz="1200">
              <a:solidFill>
                <a:srgbClr val="222222"/>
              </a:solidFill>
              <a:highlight>
                <a:srgbClr val="FFFFFF"/>
              </a:highlight>
              <a:latin typeface="Roboto"/>
              <a:ea typeface="Roboto"/>
              <a:cs typeface="Roboto"/>
              <a:sym typeface="Roboto"/>
            </a:endParaRPr>
          </a:p>
          <a:p>
            <a:pPr indent="0" lvl="0" marL="0" marR="152400" rtl="0" algn="l">
              <a:spcBef>
                <a:spcPts val="0"/>
              </a:spcBef>
              <a:spcAft>
                <a:spcPts val="0"/>
              </a:spcAft>
              <a:buNone/>
            </a:pPr>
            <a:r>
              <a:rPr lang="en" sz="1200">
                <a:solidFill>
                  <a:srgbClr val="222222"/>
                </a:solidFill>
                <a:highlight>
                  <a:srgbClr val="FFFFFF"/>
                </a:highlight>
                <a:latin typeface="Arial"/>
                <a:ea typeface="Arial"/>
                <a:cs typeface="Arial"/>
                <a:sym typeface="Arial"/>
              </a:rPr>
              <a:t> </a:t>
            </a:r>
            <a:endParaRPr sz="1200">
              <a:solidFill>
                <a:srgbClr val="222222"/>
              </a:solidFill>
              <a:highlight>
                <a:srgbClr val="FFFFFF"/>
              </a:highlight>
              <a:latin typeface="Arial"/>
              <a:ea typeface="Arial"/>
              <a:cs typeface="Arial"/>
              <a:sym typeface="Arial"/>
            </a:endParaRPr>
          </a:p>
          <a:p>
            <a:pPr indent="0" lvl="0" marL="0" marR="152400" rtl="0" algn="l">
              <a:spcBef>
                <a:spcPts val="0"/>
              </a:spcBef>
              <a:spcAft>
                <a:spcPts val="0"/>
              </a:spcAft>
              <a:buNone/>
            </a:pPr>
            <a:r>
              <a:t/>
            </a:r>
            <a:endParaRPr sz="1200">
              <a:solidFill>
                <a:srgbClr val="222222"/>
              </a:solidFill>
              <a:highlight>
                <a:srgbClr val="FFFFFF"/>
              </a:highlight>
              <a:latin typeface="Roboto"/>
              <a:ea typeface="Roboto"/>
              <a:cs typeface="Roboto"/>
              <a:sym typeface="Robo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10" name="Shape 410"/>
        <p:cNvGrpSpPr/>
        <p:nvPr/>
      </p:nvGrpSpPr>
      <p:grpSpPr>
        <a:xfrm>
          <a:off x="0" y="0"/>
          <a:ext cx="0" cy="0"/>
          <a:chOff x="0" y="0"/>
          <a:chExt cx="0" cy="0"/>
        </a:xfrm>
      </p:grpSpPr>
      <p:sp>
        <p:nvSpPr>
          <p:cNvPr id="411" name="Google Shape;411;p34"/>
          <p:cNvSpPr/>
          <p:nvPr/>
        </p:nvSpPr>
        <p:spPr>
          <a:xfrm>
            <a:off x="0" y="0"/>
            <a:ext cx="9144000" cy="5143500"/>
          </a:xfrm>
          <a:custGeom>
            <a:rect b="b" l="l" r="r" t="t"/>
            <a:pathLst>
              <a:path extrusionOk="0" h="6858000" w="12192000">
                <a:moveTo>
                  <a:pt x="12192000" y="0"/>
                </a:moveTo>
                <a:lnTo>
                  <a:pt x="0" y="0"/>
                </a:lnTo>
                <a:lnTo>
                  <a:pt x="0" y="6858000"/>
                </a:lnTo>
                <a:lnTo>
                  <a:pt x="12192000" y="6858000"/>
                </a:lnTo>
                <a:lnTo>
                  <a:pt x="12192000" y="0"/>
                </a:lnTo>
                <a:close/>
              </a:path>
            </a:pathLst>
          </a:custGeom>
          <a:solidFill>
            <a:srgbClr val="FFECE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pic>
        <p:nvPicPr>
          <p:cNvPr id="412" name="Google Shape;412;p34"/>
          <p:cNvPicPr preferRelativeResize="0"/>
          <p:nvPr/>
        </p:nvPicPr>
        <p:blipFill rotWithShape="1">
          <a:blip r:embed="rId3">
            <a:alphaModFix/>
          </a:blip>
          <a:srcRect b="0" l="0" r="0" t="0"/>
          <a:stretch/>
        </p:blipFill>
        <p:spPr>
          <a:xfrm>
            <a:off x="971550" y="864394"/>
            <a:ext cx="3593306" cy="3164681"/>
          </a:xfrm>
          <a:prstGeom prst="rect">
            <a:avLst/>
          </a:prstGeom>
          <a:noFill/>
          <a:ln>
            <a:noFill/>
          </a:ln>
        </p:spPr>
      </p:pic>
      <p:grpSp>
        <p:nvGrpSpPr>
          <p:cNvPr id="413" name="Google Shape;413;p34"/>
          <p:cNvGrpSpPr/>
          <p:nvPr/>
        </p:nvGrpSpPr>
        <p:grpSpPr>
          <a:xfrm>
            <a:off x="5018532" y="303609"/>
            <a:ext cx="3743325" cy="4343400"/>
            <a:chOff x="6691376" y="404812"/>
            <a:chExt cx="4991100" cy="5791200"/>
          </a:xfrm>
        </p:grpSpPr>
        <p:sp>
          <p:nvSpPr>
            <p:cNvPr id="414" name="Google Shape;414;p34"/>
            <p:cNvSpPr/>
            <p:nvPr/>
          </p:nvSpPr>
          <p:spPr>
            <a:xfrm>
              <a:off x="6843776" y="661987"/>
              <a:ext cx="4838700" cy="5534025"/>
            </a:xfrm>
            <a:custGeom>
              <a:rect b="b" l="l" r="r" t="t"/>
              <a:pathLst>
                <a:path extrusionOk="0" h="5534025" w="4838700">
                  <a:moveTo>
                    <a:pt x="4838700" y="0"/>
                  </a:moveTo>
                  <a:lnTo>
                    <a:pt x="0" y="0"/>
                  </a:lnTo>
                  <a:lnTo>
                    <a:pt x="0" y="5410200"/>
                  </a:lnTo>
                  <a:lnTo>
                    <a:pt x="0" y="5534025"/>
                  </a:lnTo>
                  <a:lnTo>
                    <a:pt x="4838700" y="5534025"/>
                  </a:lnTo>
                  <a:lnTo>
                    <a:pt x="4838700" y="5410200"/>
                  </a:lnTo>
                  <a:lnTo>
                    <a:pt x="4838700"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415" name="Google Shape;415;p34"/>
            <p:cNvSpPr/>
            <p:nvPr/>
          </p:nvSpPr>
          <p:spPr>
            <a:xfrm>
              <a:off x="6843776" y="661987"/>
              <a:ext cx="4838700" cy="5534025"/>
            </a:xfrm>
            <a:custGeom>
              <a:rect b="b" l="l" r="r" t="t"/>
              <a:pathLst>
                <a:path extrusionOk="0" h="5534025" w="4838700">
                  <a:moveTo>
                    <a:pt x="0" y="5534025"/>
                  </a:moveTo>
                  <a:lnTo>
                    <a:pt x="4838700" y="5534025"/>
                  </a:lnTo>
                  <a:lnTo>
                    <a:pt x="4838700" y="0"/>
                  </a:lnTo>
                  <a:lnTo>
                    <a:pt x="0" y="0"/>
                  </a:lnTo>
                  <a:lnTo>
                    <a:pt x="0" y="5534025"/>
                  </a:lnTo>
                  <a:close/>
                </a:path>
              </a:pathLst>
            </a:custGeom>
            <a:noFill/>
            <a:ln cap="flat" cmpd="sng" w="2857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416" name="Google Shape;416;p34"/>
            <p:cNvSpPr/>
            <p:nvPr/>
          </p:nvSpPr>
          <p:spPr>
            <a:xfrm>
              <a:off x="6843776" y="661987"/>
              <a:ext cx="4838700" cy="5534025"/>
            </a:xfrm>
            <a:custGeom>
              <a:rect b="b" l="l" r="r" t="t"/>
              <a:pathLst>
                <a:path extrusionOk="0" h="5534025" w="4838700">
                  <a:moveTo>
                    <a:pt x="4838700" y="0"/>
                  </a:moveTo>
                  <a:lnTo>
                    <a:pt x="0" y="0"/>
                  </a:lnTo>
                  <a:lnTo>
                    <a:pt x="0" y="5410200"/>
                  </a:lnTo>
                  <a:lnTo>
                    <a:pt x="0" y="5534025"/>
                  </a:lnTo>
                  <a:lnTo>
                    <a:pt x="4838700" y="5534025"/>
                  </a:lnTo>
                  <a:lnTo>
                    <a:pt x="4838700" y="5410200"/>
                  </a:lnTo>
                  <a:lnTo>
                    <a:pt x="4838700" y="0"/>
                  </a:lnTo>
                  <a:close/>
                </a:path>
              </a:pathLst>
            </a:custGeom>
            <a:solidFill>
              <a:srgbClr val="A2A27A">
                <a:alpha val="19607"/>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417" name="Google Shape;417;p34"/>
            <p:cNvSpPr/>
            <p:nvPr/>
          </p:nvSpPr>
          <p:spPr>
            <a:xfrm>
              <a:off x="6843776" y="661987"/>
              <a:ext cx="4838700" cy="5534025"/>
            </a:xfrm>
            <a:custGeom>
              <a:rect b="b" l="l" r="r" t="t"/>
              <a:pathLst>
                <a:path extrusionOk="0" h="5534025" w="4838700">
                  <a:moveTo>
                    <a:pt x="0" y="5534025"/>
                  </a:moveTo>
                  <a:lnTo>
                    <a:pt x="4838700" y="5534025"/>
                  </a:lnTo>
                  <a:lnTo>
                    <a:pt x="4838700" y="0"/>
                  </a:lnTo>
                  <a:lnTo>
                    <a:pt x="0" y="0"/>
                  </a:lnTo>
                  <a:lnTo>
                    <a:pt x="0" y="5534025"/>
                  </a:lnTo>
                  <a:close/>
                </a:path>
              </a:pathLst>
            </a:custGeom>
            <a:noFill/>
            <a:ln cap="flat" cmpd="sng" w="2857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418" name="Google Shape;418;p34"/>
            <p:cNvSpPr/>
            <p:nvPr/>
          </p:nvSpPr>
          <p:spPr>
            <a:xfrm>
              <a:off x="6691376" y="404812"/>
              <a:ext cx="4857750" cy="5667375"/>
            </a:xfrm>
            <a:custGeom>
              <a:rect b="b" l="l" r="r" t="t"/>
              <a:pathLst>
                <a:path extrusionOk="0" h="5667375" w="4857750">
                  <a:moveTo>
                    <a:pt x="4857750" y="0"/>
                  </a:moveTo>
                  <a:lnTo>
                    <a:pt x="0" y="0"/>
                  </a:lnTo>
                  <a:lnTo>
                    <a:pt x="0" y="5667375"/>
                  </a:lnTo>
                  <a:lnTo>
                    <a:pt x="4857750" y="5667375"/>
                  </a:lnTo>
                  <a:lnTo>
                    <a:pt x="4857750" y="0"/>
                  </a:lnTo>
                  <a:close/>
                </a:path>
              </a:pathLst>
            </a:custGeom>
            <a:solidFill>
              <a:srgbClr val="FFECE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419" name="Google Shape;419;p34"/>
            <p:cNvSpPr/>
            <p:nvPr/>
          </p:nvSpPr>
          <p:spPr>
            <a:xfrm>
              <a:off x="6691376" y="404812"/>
              <a:ext cx="4857750" cy="5667375"/>
            </a:xfrm>
            <a:custGeom>
              <a:rect b="b" l="l" r="r" t="t"/>
              <a:pathLst>
                <a:path extrusionOk="0" h="5667375" w="4857750">
                  <a:moveTo>
                    <a:pt x="0" y="5667375"/>
                  </a:moveTo>
                  <a:lnTo>
                    <a:pt x="4857750" y="5667375"/>
                  </a:lnTo>
                  <a:lnTo>
                    <a:pt x="4857750" y="0"/>
                  </a:lnTo>
                  <a:lnTo>
                    <a:pt x="0" y="0"/>
                  </a:lnTo>
                  <a:lnTo>
                    <a:pt x="0" y="5667375"/>
                  </a:lnTo>
                  <a:close/>
                </a:path>
              </a:pathLst>
            </a:custGeom>
            <a:noFill/>
            <a:ln cap="flat" cmpd="sng" w="2857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grpSp>
      <p:sp>
        <p:nvSpPr>
          <p:cNvPr id="420" name="Google Shape;420;p34"/>
          <p:cNvSpPr txBox="1"/>
          <p:nvPr/>
        </p:nvSpPr>
        <p:spPr>
          <a:xfrm>
            <a:off x="5247988" y="1706642"/>
            <a:ext cx="1280160" cy="293846"/>
          </a:xfrm>
          <a:prstGeom prst="rect">
            <a:avLst/>
          </a:prstGeom>
          <a:noFill/>
          <a:ln>
            <a:noFill/>
          </a:ln>
        </p:spPr>
        <p:txBody>
          <a:bodyPr anchorCtr="0" anchor="t" bIns="0" lIns="0" spcFirstLastPara="1" rIns="0" wrap="square" tIns="9525">
            <a:noAutofit/>
          </a:bodyPr>
          <a:lstStyle/>
          <a:p>
            <a:pPr indent="0" lvl="0" marL="0" marR="0" rtl="0" algn="l">
              <a:lnSpc>
                <a:spcPct val="100000"/>
              </a:lnSpc>
              <a:spcBef>
                <a:spcPts val="0"/>
              </a:spcBef>
              <a:spcAft>
                <a:spcPts val="0"/>
              </a:spcAft>
              <a:buNone/>
            </a:pPr>
            <a:r>
              <a:t/>
            </a:r>
            <a:endParaRPr sz="1800">
              <a:latin typeface="Calibri"/>
              <a:ea typeface="Calibri"/>
              <a:cs typeface="Calibri"/>
              <a:sym typeface="Calibri"/>
            </a:endParaRPr>
          </a:p>
        </p:txBody>
      </p:sp>
      <p:sp>
        <p:nvSpPr>
          <p:cNvPr id="421" name="Google Shape;421;p34"/>
          <p:cNvSpPr txBox="1"/>
          <p:nvPr/>
        </p:nvSpPr>
        <p:spPr>
          <a:xfrm>
            <a:off x="5561638" y="1369450"/>
            <a:ext cx="2657100" cy="1964400"/>
          </a:xfrm>
          <a:prstGeom prst="rect">
            <a:avLst/>
          </a:prstGeom>
          <a:noFill/>
          <a:ln>
            <a:noFill/>
          </a:ln>
        </p:spPr>
        <p:txBody>
          <a:bodyPr anchorCtr="0" anchor="t" bIns="0" lIns="0" spcFirstLastPara="1" rIns="0" wrap="square" tIns="37625">
            <a:noAutofit/>
          </a:bodyPr>
          <a:lstStyle/>
          <a:p>
            <a:pPr indent="0" lvl="0" marL="0" marR="241300" rtl="0" algn="ctr">
              <a:lnSpc>
                <a:spcPct val="109583"/>
              </a:lnSpc>
              <a:spcBef>
                <a:spcPts val="0"/>
              </a:spcBef>
              <a:spcAft>
                <a:spcPts val="0"/>
              </a:spcAft>
              <a:buNone/>
            </a:pPr>
            <a:r>
              <a:rPr b="1" lang="en" sz="1800">
                <a:latin typeface="Calibri"/>
                <a:ea typeface="Calibri"/>
                <a:cs typeface="Calibri"/>
                <a:sym typeface="Calibri"/>
              </a:rPr>
              <a:t>P</a:t>
            </a:r>
            <a:r>
              <a:rPr b="1" lang="en" sz="1800">
                <a:latin typeface="Calibri"/>
                <a:ea typeface="Calibri"/>
                <a:cs typeface="Calibri"/>
                <a:sym typeface="Calibri"/>
              </a:rPr>
              <a:t>ROMOTING POSITIVE AFFECT THROUGH SMARTPHONE PHOTOGRAPHY: </a:t>
            </a:r>
            <a:endParaRPr b="1" sz="1800">
              <a:latin typeface="Calibri"/>
              <a:ea typeface="Calibri"/>
              <a:cs typeface="Calibri"/>
              <a:sym typeface="Calibri"/>
            </a:endParaRPr>
          </a:p>
          <a:p>
            <a:pPr indent="0" lvl="0" marL="0" marR="241300" rtl="0" algn="ctr">
              <a:lnSpc>
                <a:spcPct val="109583"/>
              </a:lnSpc>
              <a:spcBef>
                <a:spcPts val="0"/>
              </a:spcBef>
              <a:spcAft>
                <a:spcPts val="0"/>
              </a:spcAft>
              <a:buNone/>
            </a:pPr>
            <a:r>
              <a:rPr b="1" lang="en" sz="1800">
                <a:latin typeface="Calibri"/>
                <a:ea typeface="Calibri"/>
                <a:cs typeface="Calibri"/>
                <a:sym typeface="Calibri"/>
              </a:rPr>
              <a:t>PRESENTED BY MAYUMI GURUNG </a:t>
            </a:r>
            <a:endParaRPr b="1" sz="1800">
              <a:latin typeface="Calibri"/>
              <a:ea typeface="Calibri"/>
              <a:cs typeface="Calibri"/>
              <a:sym typeface="Calibri"/>
            </a:endParaRPr>
          </a:p>
          <a:p>
            <a:pPr indent="0" lvl="0" marL="0" marR="241300" rtl="0" algn="l">
              <a:lnSpc>
                <a:spcPct val="109583"/>
              </a:lnSpc>
              <a:spcBef>
                <a:spcPts val="0"/>
              </a:spcBef>
              <a:spcAft>
                <a:spcPts val="0"/>
              </a:spcAft>
              <a:buNone/>
            </a:pPr>
            <a:r>
              <a:t/>
            </a:r>
            <a:endParaRPr b="1" sz="1800">
              <a:latin typeface="Calibri"/>
              <a:ea typeface="Calibri"/>
              <a:cs typeface="Calibri"/>
              <a:sym typeface="Calibri"/>
            </a:endParaRPr>
          </a:p>
          <a:p>
            <a:pPr indent="0" lvl="0" marL="0" marR="241300" rtl="0" algn="l">
              <a:lnSpc>
                <a:spcPct val="109583"/>
              </a:lnSpc>
              <a:spcBef>
                <a:spcPts val="0"/>
              </a:spcBef>
              <a:spcAft>
                <a:spcPts val="0"/>
              </a:spcAft>
              <a:buNone/>
            </a:pPr>
            <a:r>
              <a:t/>
            </a:r>
            <a:endParaRPr b="1" sz="1800">
              <a:latin typeface="Calibri"/>
              <a:ea typeface="Calibri"/>
              <a:cs typeface="Calibri"/>
              <a:sym typeface="Calibri"/>
            </a:endParaRPr>
          </a:p>
          <a:p>
            <a:pPr indent="0" lvl="0" marL="0" marR="241300" rtl="0" algn="l">
              <a:lnSpc>
                <a:spcPct val="109583"/>
              </a:lnSpc>
              <a:spcBef>
                <a:spcPts val="0"/>
              </a:spcBef>
              <a:spcAft>
                <a:spcPts val="0"/>
              </a:spcAft>
              <a:buNone/>
            </a:pPr>
            <a:r>
              <a:t/>
            </a:r>
            <a:endParaRPr b="1" sz="1800">
              <a:latin typeface="Calibri"/>
              <a:ea typeface="Calibri"/>
              <a:cs typeface="Calibri"/>
              <a:sym typeface="Calibri"/>
            </a:endParaRPr>
          </a:p>
          <a:p>
            <a:pPr indent="0" lvl="0" marL="0" marR="241300" rtl="0" algn="l">
              <a:lnSpc>
                <a:spcPct val="109583"/>
              </a:lnSpc>
              <a:spcBef>
                <a:spcPts val="0"/>
              </a:spcBef>
              <a:spcAft>
                <a:spcPts val="0"/>
              </a:spcAft>
              <a:buNone/>
            </a:pPr>
            <a:r>
              <a:t/>
            </a:r>
            <a:endParaRPr b="1" sz="1800">
              <a:latin typeface="Calibri"/>
              <a:ea typeface="Calibri"/>
              <a:cs typeface="Calibri"/>
              <a:sym typeface="Calibri"/>
            </a:endParaRPr>
          </a:p>
          <a:p>
            <a:pPr indent="0" lvl="0" marL="0" marR="241300" rtl="0" algn="l">
              <a:lnSpc>
                <a:spcPct val="109583"/>
              </a:lnSpc>
              <a:spcBef>
                <a:spcPts val="0"/>
              </a:spcBef>
              <a:spcAft>
                <a:spcPts val="0"/>
              </a:spcAft>
              <a:buNone/>
            </a:pPr>
            <a:r>
              <a:t/>
            </a:r>
            <a:endParaRPr b="1" sz="1800">
              <a:latin typeface="Calibri"/>
              <a:ea typeface="Calibri"/>
              <a:cs typeface="Calibri"/>
              <a:sym typeface="Calibri"/>
            </a:endParaRPr>
          </a:p>
          <a:p>
            <a:pPr indent="0" lvl="0" marL="0" marR="241300" rtl="0" algn="l">
              <a:lnSpc>
                <a:spcPct val="109583"/>
              </a:lnSpc>
              <a:spcBef>
                <a:spcPts val="0"/>
              </a:spcBef>
              <a:spcAft>
                <a:spcPts val="0"/>
              </a:spcAft>
              <a:buNone/>
            </a:pPr>
            <a:r>
              <a:t/>
            </a:r>
            <a:endParaRPr b="1" sz="1800">
              <a:latin typeface="Calibri"/>
              <a:ea typeface="Calibri"/>
              <a:cs typeface="Calibri"/>
              <a:sym typeface="Calibri"/>
            </a:endParaRPr>
          </a:p>
          <a:p>
            <a:pPr indent="0" lvl="0" marL="0" marR="241300" rtl="0" algn="l">
              <a:lnSpc>
                <a:spcPct val="109583"/>
              </a:lnSpc>
              <a:spcBef>
                <a:spcPts val="0"/>
              </a:spcBef>
              <a:spcAft>
                <a:spcPts val="0"/>
              </a:spcAft>
              <a:buNone/>
            </a:pPr>
            <a:r>
              <a:t/>
            </a:r>
            <a:endParaRPr b="1" sz="1800">
              <a:latin typeface="Calibri"/>
              <a:ea typeface="Calibri"/>
              <a:cs typeface="Calibri"/>
              <a:sym typeface="Calibri"/>
            </a:endParaRPr>
          </a:p>
          <a:p>
            <a:pPr indent="0" lvl="0" marL="0" marR="241300" rtl="0" algn="l">
              <a:lnSpc>
                <a:spcPct val="109583"/>
              </a:lnSpc>
              <a:spcBef>
                <a:spcPts val="0"/>
              </a:spcBef>
              <a:spcAft>
                <a:spcPts val="0"/>
              </a:spcAft>
              <a:buNone/>
            </a:pPr>
            <a:r>
              <a:t/>
            </a:r>
            <a:endParaRPr b="1" sz="1800">
              <a:latin typeface="Calibri"/>
              <a:ea typeface="Calibri"/>
              <a:cs typeface="Calibri"/>
              <a:sym typeface="Calibri"/>
            </a:endParaRPr>
          </a:p>
          <a:p>
            <a:pPr indent="0" lvl="0" marL="0" marR="241300" rtl="0" algn="l">
              <a:lnSpc>
                <a:spcPct val="109583"/>
              </a:lnSpc>
              <a:spcBef>
                <a:spcPts val="0"/>
              </a:spcBef>
              <a:spcAft>
                <a:spcPts val="0"/>
              </a:spcAft>
              <a:buNone/>
            </a:pPr>
            <a:r>
              <a:t/>
            </a:r>
            <a:endParaRPr b="1" sz="1800">
              <a:latin typeface="Calibri"/>
              <a:ea typeface="Calibri"/>
              <a:cs typeface="Calibri"/>
              <a:sym typeface="Calibri"/>
            </a:endParaRPr>
          </a:p>
          <a:p>
            <a:pPr indent="0" lvl="0" marL="0" marR="241300" rtl="0" algn="l">
              <a:lnSpc>
                <a:spcPct val="109583"/>
              </a:lnSpc>
              <a:spcBef>
                <a:spcPts val="0"/>
              </a:spcBef>
              <a:spcAft>
                <a:spcPts val="0"/>
              </a:spcAft>
              <a:buNone/>
            </a:pPr>
            <a:r>
              <a:t/>
            </a:r>
            <a:endParaRPr b="1" sz="1800">
              <a:latin typeface="Calibri"/>
              <a:ea typeface="Calibri"/>
              <a:cs typeface="Calibri"/>
              <a:sym typeface="Calibri"/>
            </a:endParaRPr>
          </a:p>
          <a:p>
            <a:pPr indent="0" lvl="0" marL="0" marR="241300" rtl="0" algn="l">
              <a:lnSpc>
                <a:spcPct val="109583"/>
              </a:lnSpc>
              <a:spcBef>
                <a:spcPts val="0"/>
              </a:spcBef>
              <a:spcAft>
                <a:spcPts val="0"/>
              </a:spcAft>
              <a:buNone/>
            </a:pPr>
            <a:r>
              <a:t/>
            </a:r>
            <a:endParaRPr b="1" sz="1800">
              <a:latin typeface="Calibri"/>
              <a:ea typeface="Calibri"/>
              <a:cs typeface="Calibri"/>
              <a:sym typeface="Calibri"/>
            </a:endParaRPr>
          </a:p>
          <a:p>
            <a:pPr indent="0" lvl="0" marL="0" marR="241300" rtl="0" algn="l">
              <a:lnSpc>
                <a:spcPct val="109583"/>
              </a:lnSpc>
              <a:spcBef>
                <a:spcPts val="0"/>
              </a:spcBef>
              <a:spcAft>
                <a:spcPts val="0"/>
              </a:spcAft>
              <a:buNone/>
            </a:pPr>
            <a:r>
              <a:t/>
            </a:r>
            <a:endParaRPr b="1" sz="1800">
              <a:latin typeface="Calibri"/>
              <a:ea typeface="Calibri"/>
              <a:cs typeface="Calibri"/>
              <a:sym typeface="Calibri"/>
            </a:endParaRPr>
          </a:p>
          <a:p>
            <a:pPr indent="0" lvl="0" marL="0" marR="241300" rtl="0" algn="l">
              <a:lnSpc>
                <a:spcPct val="109583"/>
              </a:lnSpc>
              <a:spcBef>
                <a:spcPts val="0"/>
              </a:spcBef>
              <a:spcAft>
                <a:spcPts val="0"/>
              </a:spcAft>
              <a:buNone/>
            </a:pPr>
            <a:r>
              <a:t/>
            </a:r>
            <a:endParaRPr b="1" sz="1800">
              <a:latin typeface="Calibri"/>
              <a:ea typeface="Calibri"/>
              <a:cs typeface="Calibri"/>
              <a:sym typeface="Calibri"/>
            </a:endParaRPr>
          </a:p>
          <a:p>
            <a:pPr indent="0" lvl="0" marL="0" marR="241300" rtl="0" algn="l">
              <a:lnSpc>
                <a:spcPct val="109583"/>
              </a:lnSpc>
              <a:spcBef>
                <a:spcPts val="0"/>
              </a:spcBef>
              <a:spcAft>
                <a:spcPts val="0"/>
              </a:spcAft>
              <a:buNone/>
            </a:pPr>
            <a:r>
              <a:t/>
            </a:r>
            <a:endParaRPr b="1" sz="1800">
              <a:latin typeface="Calibri"/>
              <a:ea typeface="Calibri"/>
              <a:cs typeface="Calibri"/>
              <a:sym typeface="Calibri"/>
            </a:endParaRPr>
          </a:p>
          <a:p>
            <a:pPr indent="0" lvl="0" marL="0" marR="241300" rtl="0" algn="l">
              <a:lnSpc>
                <a:spcPct val="109583"/>
              </a:lnSpc>
              <a:spcBef>
                <a:spcPts val="0"/>
              </a:spcBef>
              <a:spcAft>
                <a:spcPts val="0"/>
              </a:spcAft>
              <a:buNone/>
            </a:pPr>
            <a:r>
              <a:t/>
            </a:r>
            <a:endParaRPr b="1" sz="1800">
              <a:latin typeface="Calibri"/>
              <a:ea typeface="Calibri"/>
              <a:cs typeface="Calibri"/>
              <a:sym typeface="Calibri"/>
            </a:endParaRPr>
          </a:p>
          <a:p>
            <a:pPr indent="0" lvl="0" marL="0" marR="241300" rtl="0" algn="l">
              <a:lnSpc>
                <a:spcPct val="109583"/>
              </a:lnSpc>
              <a:spcBef>
                <a:spcPts val="0"/>
              </a:spcBef>
              <a:spcAft>
                <a:spcPts val="0"/>
              </a:spcAft>
              <a:buNone/>
            </a:pPr>
            <a:r>
              <a:t/>
            </a:r>
            <a:endParaRPr b="1" sz="1800">
              <a:latin typeface="Calibri"/>
              <a:ea typeface="Calibri"/>
              <a:cs typeface="Calibri"/>
              <a:sym typeface="Calibri"/>
            </a:endParaRPr>
          </a:p>
          <a:p>
            <a:pPr indent="0" lvl="0" marL="0" marR="241300" rtl="0" algn="l">
              <a:lnSpc>
                <a:spcPct val="109583"/>
              </a:lnSpc>
              <a:spcBef>
                <a:spcPts val="0"/>
              </a:spcBef>
              <a:spcAft>
                <a:spcPts val="0"/>
              </a:spcAft>
              <a:buNone/>
            </a:pPr>
            <a:r>
              <a:rPr b="1" lang="en" sz="1800">
                <a:latin typeface="Calibri"/>
                <a:ea typeface="Calibri"/>
                <a:cs typeface="Calibri"/>
                <a:sym typeface="Calibri"/>
              </a:rPr>
              <a:t> Sm		M		O		T	I		N	G  P	O		S	I</a:t>
            </a:r>
            <a:r>
              <a:rPr b="1" lang="en" sz="1800">
                <a:latin typeface="Calibri"/>
                <a:ea typeface="Calibri"/>
                <a:cs typeface="Calibri"/>
                <a:sym typeface="Calibri"/>
              </a:rPr>
              <a:t>	T	I		V		E</a:t>
            </a:r>
            <a:endParaRPr sz="1800">
              <a:latin typeface="Calibri"/>
              <a:ea typeface="Calibri"/>
              <a:cs typeface="Calibri"/>
              <a:sym typeface="Calibri"/>
            </a:endParaRPr>
          </a:p>
          <a:p>
            <a:pPr indent="0" lvl="0" marL="0" marR="241300" rtl="0" algn="ctr">
              <a:lnSpc>
                <a:spcPct val="99166"/>
              </a:lnSpc>
              <a:spcBef>
                <a:spcPts val="0"/>
              </a:spcBef>
              <a:spcAft>
                <a:spcPts val="0"/>
              </a:spcAft>
              <a:buNone/>
            </a:pPr>
            <a:r>
              <a:rPr b="1" lang="en" sz="1800">
                <a:latin typeface="Calibri"/>
                <a:ea typeface="Calibri"/>
                <a:cs typeface="Calibri"/>
                <a:sym typeface="Calibri"/>
              </a:rPr>
              <a:t>A	F	F	E	C	T</a:t>
            </a:r>
            <a:endParaRPr sz="1800">
              <a:latin typeface="Calibri"/>
              <a:ea typeface="Calibri"/>
              <a:cs typeface="Calibri"/>
              <a:sym typeface="Calibri"/>
            </a:endParaRPr>
          </a:p>
          <a:p>
            <a:pPr indent="0" lvl="0" marL="0" marR="241300" rtl="0" algn="ctr">
              <a:lnSpc>
                <a:spcPct val="107916"/>
              </a:lnSpc>
              <a:spcBef>
                <a:spcPts val="0"/>
              </a:spcBef>
              <a:spcAft>
                <a:spcPts val="0"/>
              </a:spcAft>
              <a:buNone/>
            </a:pPr>
            <a:r>
              <a:rPr b="1" lang="en" sz="1800">
                <a:latin typeface="Calibri"/>
                <a:ea typeface="Calibri"/>
                <a:cs typeface="Calibri"/>
                <a:sym typeface="Calibri"/>
              </a:rPr>
              <a:t>T	H	R	O	U	G	H</a:t>
            </a:r>
            <a:endParaRPr sz="1800">
              <a:latin typeface="Calibri"/>
              <a:ea typeface="Calibri"/>
              <a:cs typeface="Calibri"/>
              <a:sym typeface="Calibri"/>
            </a:endParaRPr>
          </a:p>
          <a:p>
            <a:pPr indent="0" lvl="0" marL="1346200" marR="0" rtl="0" algn="ctr">
              <a:lnSpc>
                <a:spcPct val="113333"/>
              </a:lnSpc>
              <a:spcBef>
                <a:spcPts val="0"/>
              </a:spcBef>
              <a:spcAft>
                <a:spcPts val="0"/>
              </a:spcAft>
              <a:buNone/>
            </a:pPr>
            <a:r>
              <a:rPr b="1" lang="en" sz="1800">
                <a:latin typeface="Calibri"/>
                <a:ea typeface="Calibri"/>
                <a:cs typeface="Calibri"/>
                <a:sym typeface="Calibri"/>
              </a:rPr>
              <a:t>P	H	O	N	E</a:t>
            </a:r>
            <a:endParaRPr sz="1800">
              <a:latin typeface="Calibri"/>
              <a:ea typeface="Calibri"/>
              <a:cs typeface="Calibri"/>
              <a:sym typeface="Calibri"/>
            </a:endParaRPr>
          </a:p>
        </p:txBody>
      </p:sp>
      <p:sp>
        <p:nvSpPr>
          <p:cNvPr id="422" name="Google Shape;422;p34"/>
          <p:cNvSpPr txBox="1"/>
          <p:nvPr/>
        </p:nvSpPr>
        <p:spPr>
          <a:xfrm>
            <a:off x="5458863" y="4591196"/>
            <a:ext cx="3207600" cy="1281000"/>
          </a:xfrm>
          <a:prstGeom prst="rect">
            <a:avLst/>
          </a:prstGeom>
          <a:noFill/>
          <a:ln>
            <a:noFill/>
          </a:ln>
        </p:spPr>
        <p:txBody>
          <a:bodyPr anchorCtr="0" anchor="t" bIns="0" lIns="0" spcFirstLastPara="1" rIns="0" wrap="square" tIns="10000">
            <a:noAutofit/>
          </a:bodyPr>
          <a:lstStyle/>
          <a:p>
            <a:pPr indent="0" lvl="0" marL="0" rtl="0" algn="l">
              <a:lnSpc>
                <a:spcPct val="114791"/>
              </a:lnSpc>
              <a:spcBef>
                <a:spcPts val="0"/>
              </a:spcBef>
              <a:spcAft>
                <a:spcPts val="0"/>
              </a:spcAft>
              <a:buNone/>
            </a:pPr>
            <a:r>
              <a:t/>
            </a:r>
            <a:endParaRPr sz="1800">
              <a:latin typeface="Calibri"/>
              <a:ea typeface="Calibri"/>
              <a:cs typeface="Calibri"/>
              <a:sym typeface="Calibri"/>
            </a:endParaRPr>
          </a:p>
          <a:p>
            <a:pPr indent="0" lvl="0" marL="0" marR="0" rtl="0" algn="ctr">
              <a:lnSpc>
                <a:spcPct val="114791"/>
              </a:lnSpc>
              <a:spcBef>
                <a:spcPts val="0"/>
              </a:spcBef>
              <a:spcAft>
                <a:spcPts val="0"/>
              </a:spcAft>
              <a:buNone/>
            </a:pPr>
            <a:r>
              <a:t/>
            </a:r>
            <a:endParaRPr sz="1800">
              <a:latin typeface="Calibri"/>
              <a:ea typeface="Calibri"/>
              <a:cs typeface="Calibri"/>
              <a:sym typeface="Calibri"/>
            </a:endParaRPr>
          </a:p>
        </p:txBody>
      </p:sp>
      <p:grpSp>
        <p:nvGrpSpPr>
          <p:cNvPr id="423" name="Google Shape;423;p34"/>
          <p:cNvGrpSpPr/>
          <p:nvPr/>
        </p:nvGrpSpPr>
        <p:grpSpPr>
          <a:xfrm>
            <a:off x="3818382" y="582263"/>
            <a:ext cx="521494" cy="521494"/>
            <a:chOff x="5091176" y="776351"/>
            <a:chExt cx="695325" cy="695325"/>
          </a:xfrm>
        </p:grpSpPr>
        <p:sp>
          <p:nvSpPr>
            <p:cNvPr id="424" name="Google Shape;424;p34"/>
            <p:cNvSpPr/>
            <p:nvPr/>
          </p:nvSpPr>
          <p:spPr>
            <a:xfrm>
              <a:off x="5091176" y="776351"/>
              <a:ext cx="695325" cy="695325"/>
            </a:xfrm>
            <a:custGeom>
              <a:rect b="b" l="l" r="r" t="t"/>
              <a:pathLst>
                <a:path extrusionOk="0" h="695325" w="695325">
                  <a:moveTo>
                    <a:pt x="347599" y="0"/>
                  </a:moveTo>
                  <a:lnTo>
                    <a:pt x="300421" y="3172"/>
                  </a:lnTo>
                  <a:lnTo>
                    <a:pt x="255175" y="12413"/>
                  </a:lnTo>
                  <a:lnTo>
                    <a:pt x="212276" y="27308"/>
                  </a:lnTo>
                  <a:lnTo>
                    <a:pt x="172136" y="47446"/>
                  </a:lnTo>
                  <a:lnTo>
                    <a:pt x="135170" y="72411"/>
                  </a:lnTo>
                  <a:lnTo>
                    <a:pt x="101790" y="101790"/>
                  </a:lnTo>
                  <a:lnTo>
                    <a:pt x="72411" y="135170"/>
                  </a:lnTo>
                  <a:lnTo>
                    <a:pt x="47446" y="172136"/>
                  </a:lnTo>
                  <a:lnTo>
                    <a:pt x="27308" y="212276"/>
                  </a:lnTo>
                  <a:lnTo>
                    <a:pt x="12413" y="255175"/>
                  </a:lnTo>
                  <a:lnTo>
                    <a:pt x="3172" y="300421"/>
                  </a:lnTo>
                  <a:lnTo>
                    <a:pt x="0" y="347599"/>
                  </a:lnTo>
                  <a:lnTo>
                    <a:pt x="3172" y="394779"/>
                  </a:lnTo>
                  <a:lnTo>
                    <a:pt x="12413" y="440031"/>
                  </a:lnTo>
                  <a:lnTo>
                    <a:pt x="27308" y="482941"/>
                  </a:lnTo>
                  <a:lnTo>
                    <a:pt x="47446" y="523094"/>
                  </a:lnTo>
                  <a:lnTo>
                    <a:pt x="72411" y="560075"/>
                  </a:lnTo>
                  <a:lnTo>
                    <a:pt x="101790" y="593471"/>
                  </a:lnTo>
                  <a:lnTo>
                    <a:pt x="135170" y="622865"/>
                  </a:lnTo>
                  <a:lnTo>
                    <a:pt x="172136" y="647845"/>
                  </a:lnTo>
                  <a:lnTo>
                    <a:pt x="212276" y="667996"/>
                  </a:lnTo>
                  <a:lnTo>
                    <a:pt x="255175" y="682902"/>
                  </a:lnTo>
                  <a:lnTo>
                    <a:pt x="300421" y="692150"/>
                  </a:lnTo>
                  <a:lnTo>
                    <a:pt x="347599" y="695325"/>
                  </a:lnTo>
                  <a:lnTo>
                    <a:pt x="394779" y="692150"/>
                  </a:lnTo>
                  <a:lnTo>
                    <a:pt x="440031" y="682902"/>
                  </a:lnTo>
                  <a:lnTo>
                    <a:pt x="482941" y="667996"/>
                  </a:lnTo>
                  <a:lnTo>
                    <a:pt x="523094" y="647845"/>
                  </a:lnTo>
                  <a:lnTo>
                    <a:pt x="560075" y="622865"/>
                  </a:lnTo>
                  <a:lnTo>
                    <a:pt x="593471" y="593471"/>
                  </a:lnTo>
                  <a:lnTo>
                    <a:pt x="609344" y="575437"/>
                  </a:lnTo>
                  <a:lnTo>
                    <a:pt x="347599" y="575437"/>
                  </a:lnTo>
                  <a:lnTo>
                    <a:pt x="301710" y="570803"/>
                  </a:lnTo>
                  <a:lnTo>
                    <a:pt x="258956" y="557518"/>
                  </a:lnTo>
                  <a:lnTo>
                    <a:pt x="220257" y="536499"/>
                  </a:lnTo>
                  <a:lnTo>
                    <a:pt x="186531" y="508666"/>
                  </a:lnTo>
                  <a:lnTo>
                    <a:pt x="158698" y="474940"/>
                  </a:lnTo>
                  <a:lnTo>
                    <a:pt x="137679" y="436241"/>
                  </a:lnTo>
                  <a:lnTo>
                    <a:pt x="124394" y="393487"/>
                  </a:lnTo>
                  <a:lnTo>
                    <a:pt x="119761" y="347599"/>
                  </a:lnTo>
                  <a:lnTo>
                    <a:pt x="124394" y="301710"/>
                  </a:lnTo>
                  <a:lnTo>
                    <a:pt x="137679" y="258956"/>
                  </a:lnTo>
                  <a:lnTo>
                    <a:pt x="158698" y="220257"/>
                  </a:lnTo>
                  <a:lnTo>
                    <a:pt x="186531" y="186531"/>
                  </a:lnTo>
                  <a:lnTo>
                    <a:pt x="220257" y="158698"/>
                  </a:lnTo>
                  <a:lnTo>
                    <a:pt x="258956" y="137679"/>
                  </a:lnTo>
                  <a:lnTo>
                    <a:pt x="301710" y="124394"/>
                  </a:lnTo>
                  <a:lnTo>
                    <a:pt x="347599" y="119761"/>
                  </a:lnTo>
                  <a:lnTo>
                    <a:pt x="609296" y="119761"/>
                  </a:lnTo>
                  <a:lnTo>
                    <a:pt x="593471" y="101790"/>
                  </a:lnTo>
                  <a:lnTo>
                    <a:pt x="560075" y="72411"/>
                  </a:lnTo>
                  <a:lnTo>
                    <a:pt x="523094" y="47446"/>
                  </a:lnTo>
                  <a:lnTo>
                    <a:pt x="482941" y="27308"/>
                  </a:lnTo>
                  <a:lnTo>
                    <a:pt x="440031" y="12413"/>
                  </a:lnTo>
                  <a:lnTo>
                    <a:pt x="394779" y="3172"/>
                  </a:lnTo>
                  <a:lnTo>
                    <a:pt x="347599" y="0"/>
                  </a:lnTo>
                  <a:close/>
                </a:path>
                <a:path extrusionOk="0" h="695325" w="695325">
                  <a:moveTo>
                    <a:pt x="609296" y="119761"/>
                  </a:moveTo>
                  <a:lnTo>
                    <a:pt x="347599" y="119761"/>
                  </a:lnTo>
                  <a:lnTo>
                    <a:pt x="393487" y="124394"/>
                  </a:lnTo>
                  <a:lnTo>
                    <a:pt x="436241" y="137679"/>
                  </a:lnTo>
                  <a:lnTo>
                    <a:pt x="474940" y="158698"/>
                  </a:lnTo>
                  <a:lnTo>
                    <a:pt x="508666" y="186531"/>
                  </a:lnTo>
                  <a:lnTo>
                    <a:pt x="536499" y="220257"/>
                  </a:lnTo>
                  <a:lnTo>
                    <a:pt x="557518" y="258956"/>
                  </a:lnTo>
                  <a:lnTo>
                    <a:pt x="570803" y="301710"/>
                  </a:lnTo>
                  <a:lnTo>
                    <a:pt x="575437" y="347599"/>
                  </a:lnTo>
                  <a:lnTo>
                    <a:pt x="570803" y="393487"/>
                  </a:lnTo>
                  <a:lnTo>
                    <a:pt x="557518" y="436241"/>
                  </a:lnTo>
                  <a:lnTo>
                    <a:pt x="536499" y="474940"/>
                  </a:lnTo>
                  <a:lnTo>
                    <a:pt x="508666" y="508666"/>
                  </a:lnTo>
                  <a:lnTo>
                    <a:pt x="474940" y="536499"/>
                  </a:lnTo>
                  <a:lnTo>
                    <a:pt x="436241" y="557518"/>
                  </a:lnTo>
                  <a:lnTo>
                    <a:pt x="393487" y="570803"/>
                  </a:lnTo>
                  <a:lnTo>
                    <a:pt x="347599" y="575437"/>
                  </a:lnTo>
                  <a:lnTo>
                    <a:pt x="609344" y="575437"/>
                  </a:lnTo>
                  <a:lnTo>
                    <a:pt x="647845" y="523094"/>
                  </a:lnTo>
                  <a:lnTo>
                    <a:pt x="667996" y="482941"/>
                  </a:lnTo>
                  <a:lnTo>
                    <a:pt x="682902" y="440031"/>
                  </a:lnTo>
                  <a:lnTo>
                    <a:pt x="692150" y="394779"/>
                  </a:lnTo>
                  <a:lnTo>
                    <a:pt x="695325" y="347599"/>
                  </a:lnTo>
                  <a:lnTo>
                    <a:pt x="692150" y="300421"/>
                  </a:lnTo>
                  <a:lnTo>
                    <a:pt x="682902" y="255175"/>
                  </a:lnTo>
                  <a:lnTo>
                    <a:pt x="667996" y="212276"/>
                  </a:lnTo>
                  <a:lnTo>
                    <a:pt x="647845" y="172136"/>
                  </a:lnTo>
                  <a:lnTo>
                    <a:pt x="622865" y="135170"/>
                  </a:lnTo>
                  <a:lnTo>
                    <a:pt x="609296" y="119761"/>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425" name="Google Shape;425;p34"/>
            <p:cNvSpPr/>
            <p:nvPr/>
          </p:nvSpPr>
          <p:spPr>
            <a:xfrm>
              <a:off x="5091176" y="776351"/>
              <a:ext cx="695325" cy="695325"/>
            </a:xfrm>
            <a:custGeom>
              <a:rect b="b" l="l" r="r" t="t"/>
              <a:pathLst>
                <a:path extrusionOk="0" h="695325" w="695325">
                  <a:moveTo>
                    <a:pt x="347599" y="0"/>
                  </a:moveTo>
                  <a:lnTo>
                    <a:pt x="300421" y="3172"/>
                  </a:lnTo>
                  <a:lnTo>
                    <a:pt x="255175" y="12413"/>
                  </a:lnTo>
                  <a:lnTo>
                    <a:pt x="212276" y="27308"/>
                  </a:lnTo>
                  <a:lnTo>
                    <a:pt x="172136" y="47446"/>
                  </a:lnTo>
                  <a:lnTo>
                    <a:pt x="135170" y="72411"/>
                  </a:lnTo>
                  <a:lnTo>
                    <a:pt x="101790" y="101790"/>
                  </a:lnTo>
                  <a:lnTo>
                    <a:pt x="72411" y="135170"/>
                  </a:lnTo>
                  <a:lnTo>
                    <a:pt x="47446" y="172136"/>
                  </a:lnTo>
                  <a:lnTo>
                    <a:pt x="27308" y="212276"/>
                  </a:lnTo>
                  <a:lnTo>
                    <a:pt x="12413" y="255175"/>
                  </a:lnTo>
                  <a:lnTo>
                    <a:pt x="3172" y="300421"/>
                  </a:lnTo>
                  <a:lnTo>
                    <a:pt x="0" y="347599"/>
                  </a:lnTo>
                  <a:lnTo>
                    <a:pt x="3172" y="394779"/>
                  </a:lnTo>
                  <a:lnTo>
                    <a:pt x="12413" y="440031"/>
                  </a:lnTo>
                  <a:lnTo>
                    <a:pt x="27308" y="482941"/>
                  </a:lnTo>
                  <a:lnTo>
                    <a:pt x="47446" y="523094"/>
                  </a:lnTo>
                  <a:lnTo>
                    <a:pt x="72411" y="560075"/>
                  </a:lnTo>
                  <a:lnTo>
                    <a:pt x="101790" y="593471"/>
                  </a:lnTo>
                  <a:lnTo>
                    <a:pt x="135170" y="622865"/>
                  </a:lnTo>
                  <a:lnTo>
                    <a:pt x="172136" y="647845"/>
                  </a:lnTo>
                  <a:lnTo>
                    <a:pt x="212276" y="667996"/>
                  </a:lnTo>
                  <a:lnTo>
                    <a:pt x="255175" y="682902"/>
                  </a:lnTo>
                  <a:lnTo>
                    <a:pt x="300421" y="692150"/>
                  </a:lnTo>
                  <a:lnTo>
                    <a:pt x="347599" y="695325"/>
                  </a:lnTo>
                  <a:lnTo>
                    <a:pt x="394779" y="692150"/>
                  </a:lnTo>
                  <a:lnTo>
                    <a:pt x="440031" y="682902"/>
                  </a:lnTo>
                  <a:lnTo>
                    <a:pt x="482941" y="667996"/>
                  </a:lnTo>
                  <a:lnTo>
                    <a:pt x="523094" y="647845"/>
                  </a:lnTo>
                  <a:lnTo>
                    <a:pt x="560075" y="622865"/>
                  </a:lnTo>
                  <a:lnTo>
                    <a:pt x="593471" y="593471"/>
                  </a:lnTo>
                  <a:lnTo>
                    <a:pt x="622865" y="560075"/>
                  </a:lnTo>
                  <a:lnTo>
                    <a:pt x="647845" y="523094"/>
                  </a:lnTo>
                  <a:lnTo>
                    <a:pt x="667996" y="482941"/>
                  </a:lnTo>
                  <a:lnTo>
                    <a:pt x="682902" y="440031"/>
                  </a:lnTo>
                  <a:lnTo>
                    <a:pt x="692150" y="394779"/>
                  </a:lnTo>
                  <a:lnTo>
                    <a:pt x="695325" y="347599"/>
                  </a:lnTo>
                  <a:lnTo>
                    <a:pt x="692150" y="300421"/>
                  </a:lnTo>
                  <a:lnTo>
                    <a:pt x="682902" y="255175"/>
                  </a:lnTo>
                  <a:lnTo>
                    <a:pt x="667996" y="212276"/>
                  </a:lnTo>
                  <a:lnTo>
                    <a:pt x="647845" y="172136"/>
                  </a:lnTo>
                  <a:lnTo>
                    <a:pt x="622865" y="135170"/>
                  </a:lnTo>
                  <a:lnTo>
                    <a:pt x="593471" y="101790"/>
                  </a:lnTo>
                  <a:lnTo>
                    <a:pt x="560075" y="72411"/>
                  </a:lnTo>
                  <a:lnTo>
                    <a:pt x="523094" y="47446"/>
                  </a:lnTo>
                  <a:lnTo>
                    <a:pt x="482941" y="27308"/>
                  </a:lnTo>
                  <a:lnTo>
                    <a:pt x="440031" y="12413"/>
                  </a:lnTo>
                  <a:lnTo>
                    <a:pt x="394779" y="3172"/>
                  </a:lnTo>
                  <a:lnTo>
                    <a:pt x="347599" y="0"/>
                  </a:lnTo>
                  <a:close/>
                </a:path>
                <a:path extrusionOk="0" h="695325" w="695325">
                  <a:moveTo>
                    <a:pt x="347599" y="575437"/>
                  </a:moveTo>
                  <a:lnTo>
                    <a:pt x="301710" y="570803"/>
                  </a:lnTo>
                  <a:lnTo>
                    <a:pt x="258956" y="557518"/>
                  </a:lnTo>
                  <a:lnTo>
                    <a:pt x="220257" y="536499"/>
                  </a:lnTo>
                  <a:lnTo>
                    <a:pt x="186531" y="508666"/>
                  </a:lnTo>
                  <a:lnTo>
                    <a:pt x="158698" y="474940"/>
                  </a:lnTo>
                  <a:lnTo>
                    <a:pt x="137679" y="436241"/>
                  </a:lnTo>
                  <a:lnTo>
                    <a:pt x="124394" y="393487"/>
                  </a:lnTo>
                  <a:lnTo>
                    <a:pt x="119761" y="347599"/>
                  </a:lnTo>
                  <a:lnTo>
                    <a:pt x="124394" y="301710"/>
                  </a:lnTo>
                  <a:lnTo>
                    <a:pt x="137679" y="258956"/>
                  </a:lnTo>
                  <a:lnTo>
                    <a:pt x="158698" y="220257"/>
                  </a:lnTo>
                  <a:lnTo>
                    <a:pt x="186531" y="186531"/>
                  </a:lnTo>
                  <a:lnTo>
                    <a:pt x="220257" y="158698"/>
                  </a:lnTo>
                  <a:lnTo>
                    <a:pt x="258956" y="137679"/>
                  </a:lnTo>
                  <a:lnTo>
                    <a:pt x="301710" y="124394"/>
                  </a:lnTo>
                  <a:lnTo>
                    <a:pt x="347599" y="119761"/>
                  </a:lnTo>
                  <a:lnTo>
                    <a:pt x="393487" y="124394"/>
                  </a:lnTo>
                  <a:lnTo>
                    <a:pt x="436241" y="137679"/>
                  </a:lnTo>
                  <a:lnTo>
                    <a:pt x="474940" y="158698"/>
                  </a:lnTo>
                  <a:lnTo>
                    <a:pt x="508666" y="186531"/>
                  </a:lnTo>
                  <a:lnTo>
                    <a:pt x="536499" y="220257"/>
                  </a:lnTo>
                  <a:lnTo>
                    <a:pt x="557518" y="258956"/>
                  </a:lnTo>
                  <a:lnTo>
                    <a:pt x="570803" y="301710"/>
                  </a:lnTo>
                  <a:lnTo>
                    <a:pt x="575437" y="347599"/>
                  </a:lnTo>
                  <a:lnTo>
                    <a:pt x="570803" y="393487"/>
                  </a:lnTo>
                  <a:lnTo>
                    <a:pt x="557518" y="436241"/>
                  </a:lnTo>
                  <a:lnTo>
                    <a:pt x="536499" y="474940"/>
                  </a:lnTo>
                  <a:lnTo>
                    <a:pt x="508666" y="508666"/>
                  </a:lnTo>
                  <a:lnTo>
                    <a:pt x="474940" y="536499"/>
                  </a:lnTo>
                  <a:lnTo>
                    <a:pt x="436241" y="557518"/>
                  </a:lnTo>
                  <a:lnTo>
                    <a:pt x="393487" y="570803"/>
                  </a:lnTo>
                  <a:lnTo>
                    <a:pt x="347599" y="575437"/>
                  </a:lnTo>
                  <a:close/>
                </a:path>
              </a:pathLst>
            </a:custGeom>
            <a:noFill/>
            <a:ln cap="flat" cmpd="sng" w="2857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426" name="Google Shape;426;p34"/>
            <p:cNvSpPr/>
            <p:nvPr/>
          </p:nvSpPr>
          <p:spPr>
            <a:xfrm>
              <a:off x="5091176" y="776351"/>
              <a:ext cx="695325" cy="695325"/>
            </a:xfrm>
            <a:custGeom>
              <a:rect b="b" l="l" r="r" t="t"/>
              <a:pathLst>
                <a:path extrusionOk="0" h="695325" w="695325">
                  <a:moveTo>
                    <a:pt x="347599" y="0"/>
                  </a:moveTo>
                  <a:lnTo>
                    <a:pt x="300421" y="3172"/>
                  </a:lnTo>
                  <a:lnTo>
                    <a:pt x="255175" y="12413"/>
                  </a:lnTo>
                  <a:lnTo>
                    <a:pt x="212276" y="27308"/>
                  </a:lnTo>
                  <a:lnTo>
                    <a:pt x="172136" y="47446"/>
                  </a:lnTo>
                  <a:lnTo>
                    <a:pt x="135170" y="72411"/>
                  </a:lnTo>
                  <a:lnTo>
                    <a:pt x="101790" y="101790"/>
                  </a:lnTo>
                  <a:lnTo>
                    <a:pt x="72411" y="135170"/>
                  </a:lnTo>
                  <a:lnTo>
                    <a:pt x="47446" y="172136"/>
                  </a:lnTo>
                  <a:lnTo>
                    <a:pt x="27308" y="212276"/>
                  </a:lnTo>
                  <a:lnTo>
                    <a:pt x="12413" y="255175"/>
                  </a:lnTo>
                  <a:lnTo>
                    <a:pt x="3172" y="300421"/>
                  </a:lnTo>
                  <a:lnTo>
                    <a:pt x="0" y="347599"/>
                  </a:lnTo>
                  <a:lnTo>
                    <a:pt x="3172" y="394779"/>
                  </a:lnTo>
                  <a:lnTo>
                    <a:pt x="12413" y="440031"/>
                  </a:lnTo>
                  <a:lnTo>
                    <a:pt x="27308" y="482941"/>
                  </a:lnTo>
                  <a:lnTo>
                    <a:pt x="47446" y="523094"/>
                  </a:lnTo>
                  <a:lnTo>
                    <a:pt x="72411" y="560075"/>
                  </a:lnTo>
                  <a:lnTo>
                    <a:pt x="101790" y="593471"/>
                  </a:lnTo>
                  <a:lnTo>
                    <a:pt x="135170" y="622865"/>
                  </a:lnTo>
                  <a:lnTo>
                    <a:pt x="172136" y="647845"/>
                  </a:lnTo>
                  <a:lnTo>
                    <a:pt x="212276" y="667996"/>
                  </a:lnTo>
                  <a:lnTo>
                    <a:pt x="255175" y="682902"/>
                  </a:lnTo>
                  <a:lnTo>
                    <a:pt x="300421" y="692150"/>
                  </a:lnTo>
                  <a:lnTo>
                    <a:pt x="347599" y="695325"/>
                  </a:lnTo>
                  <a:lnTo>
                    <a:pt x="394779" y="692150"/>
                  </a:lnTo>
                  <a:lnTo>
                    <a:pt x="440031" y="682902"/>
                  </a:lnTo>
                  <a:lnTo>
                    <a:pt x="482941" y="667996"/>
                  </a:lnTo>
                  <a:lnTo>
                    <a:pt x="523094" y="647845"/>
                  </a:lnTo>
                  <a:lnTo>
                    <a:pt x="560075" y="622865"/>
                  </a:lnTo>
                  <a:lnTo>
                    <a:pt x="593471" y="593471"/>
                  </a:lnTo>
                  <a:lnTo>
                    <a:pt x="609344" y="575437"/>
                  </a:lnTo>
                  <a:lnTo>
                    <a:pt x="347599" y="575437"/>
                  </a:lnTo>
                  <a:lnTo>
                    <a:pt x="301710" y="570803"/>
                  </a:lnTo>
                  <a:lnTo>
                    <a:pt x="258956" y="557518"/>
                  </a:lnTo>
                  <a:lnTo>
                    <a:pt x="220257" y="536499"/>
                  </a:lnTo>
                  <a:lnTo>
                    <a:pt x="186531" y="508666"/>
                  </a:lnTo>
                  <a:lnTo>
                    <a:pt x="158698" y="474940"/>
                  </a:lnTo>
                  <a:lnTo>
                    <a:pt x="137679" y="436241"/>
                  </a:lnTo>
                  <a:lnTo>
                    <a:pt x="124394" y="393487"/>
                  </a:lnTo>
                  <a:lnTo>
                    <a:pt x="119761" y="347599"/>
                  </a:lnTo>
                  <a:lnTo>
                    <a:pt x="124394" y="301710"/>
                  </a:lnTo>
                  <a:lnTo>
                    <a:pt x="137679" y="258956"/>
                  </a:lnTo>
                  <a:lnTo>
                    <a:pt x="158698" y="220257"/>
                  </a:lnTo>
                  <a:lnTo>
                    <a:pt x="186531" y="186531"/>
                  </a:lnTo>
                  <a:lnTo>
                    <a:pt x="220257" y="158698"/>
                  </a:lnTo>
                  <a:lnTo>
                    <a:pt x="258956" y="137679"/>
                  </a:lnTo>
                  <a:lnTo>
                    <a:pt x="301710" y="124394"/>
                  </a:lnTo>
                  <a:lnTo>
                    <a:pt x="347599" y="119761"/>
                  </a:lnTo>
                  <a:lnTo>
                    <a:pt x="609296" y="119761"/>
                  </a:lnTo>
                  <a:lnTo>
                    <a:pt x="593471" y="101790"/>
                  </a:lnTo>
                  <a:lnTo>
                    <a:pt x="560075" y="72411"/>
                  </a:lnTo>
                  <a:lnTo>
                    <a:pt x="523094" y="47446"/>
                  </a:lnTo>
                  <a:lnTo>
                    <a:pt x="482941" y="27308"/>
                  </a:lnTo>
                  <a:lnTo>
                    <a:pt x="440031" y="12413"/>
                  </a:lnTo>
                  <a:lnTo>
                    <a:pt x="394779" y="3172"/>
                  </a:lnTo>
                  <a:lnTo>
                    <a:pt x="347599" y="0"/>
                  </a:lnTo>
                  <a:close/>
                </a:path>
                <a:path extrusionOk="0" h="695325" w="695325">
                  <a:moveTo>
                    <a:pt x="609296" y="119761"/>
                  </a:moveTo>
                  <a:lnTo>
                    <a:pt x="347599" y="119761"/>
                  </a:lnTo>
                  <a:lnTo>
                    <a:pt x="393487" y="124394"/>
                  </a:lnTo>
                  <a:lnTo>
                    <a:pt x="436241" y="137679"/>
                  </a:lnTo>
                  <a:lnTo>
                    <a:pt x="474940" y="158698"/>
                  </a:lnTo>
                  <a:lnTo>
                    <a:pt x="508666" y="186531"/>
                  </a:lnTo>
                  <a:lnTo>
                    <a:pt x="536499" y="220257"/>
                  </a:lnTo>
                  <a:lnTo>
                    <a:pt x="557518" y="258956"/>
                  </a:lnTo>
                  <a:lnTo>
                    <a:pt x="570803" y="301710"/>
                  </a:lnTo>
                  <a:lnTo>
                    <a:pt x="575437" y="347599"/>
                  </a:lnTo>
                  <a:lnTo>
                    <a:pt x="570803" y="393487"/>
                  </a:lnTo>
                  <a:lnTo>
                    <a:pt x="557518" y="436241"/>
                  </a:lnTo>
                  <a:lnTo>
                    <a:pt x="536499" y="474940"/>
                  </a:lnTo>
                  <a:lnTo>
                    <a:pt x="508666" y="508666"/>
                  </a:lnTo>
                  <a:lnTo>
                    <a:pt x="474940" y="536499"/>
                  </a:lnTo>
                  <a:lnTo>
                    <a:pt x="436241" y="557518"/>
                  </a:lnTo>
                  <a:lnTo>
                    <a:pt x="393487" y="570803"/>
                  </a:lnTo>
                  <a:lnTo>
                    <a:pt x="347599" y="575437"/>
                  </a:lnTo>
                  <a:lnTo>
                    <a:pt x="609344" y="575437"/>
                  </a:lnTo>
                  <a:lnTo>
                    <a:pt x="647845" y="523094"/>
                  </a:lnTo>
                  <a:lnTo>
                    <a:pt x="667996" y="482941"/>
                  </a:lnTo>
                  <a:lnTo>
                    <a:pt x="682902" y="440031"/>
                  </a:lnTo>
                  <a:lnTo>
                    <a:pt x="692150" y="394779"/>
                  </a:lnTo>
                  <a:lnTo>
                    <a:pt x="695325" y="347599"/>
                  </a:lnTo>
                  <a:lnTo>
                    <a:pt x="692150" y="300421"/>
                  </a:lnTo>
                  <a:lnTo>
                    <a:pt x="682902" y="255175"/>
                  </a:lnTo>
                  <a:lnTo>
                    <a:pt x="667996" y="212276"/>
                  </a:lnTo>
                  <a:lnTo>
                    <a:pt x="647845" y="172136"/>
                  </a:lnTo>
                  <a:lnTo>
                    <a:pt x="622865" y="135170"/>
                  </a:lnTo>
                  <a:lnTo>
                    <a:pt x="609296" y="119761"/>
                  </a:lnTo>
                  <a:close/>
                </a:path>
              </a:pathLst>
            </a:custGeom>
            <a:solidFill>
              <a:srgbClr val="B79D79">
                <a:alpha val="19607"/>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427" name="Google Shape;427;p34"/>
            <p:cNvSpPr/>
            <p:nvPr/>
          </p:nvSpPr>
          <p:spPr>
            <a:xfrm>
              <a:off x="5091176" y="776351"/>
              <a:ext cx="695325" cy="695325"/>
            </a:xfrm>
            <a:custGeom>
              <a:rect b="b" l="l" r="r" t="t"/>
              <a:pathLst>
                <a:path extrusionOk="0" h="695325" w="695325">
                  <a:moveTo>
                    <a:pt x="347599" y="0"/>
                  </a:moveTo>
                  <a:lnTo>
                    <a:pt x="300421" y="3172"/>
                  </a:lnTo>
                  <a:lnTo>
                    <a:pt x="255175" y="12413"/>
                  </a:lnTo>
                  <a:lnTo>
                    <a:pt x="212276" y="27308"/>
                  </a:lnTo>
                  <a:lnTo>
                    <a:pt x="172136" y="47446"/>
                  </a:lnTo>
                  <a:lnTo>
                    <a:pt x="135170" y="72411"/>
                  </a:lnTo>
                  <a:lnTo>
                    <a:pt x="101790" y="101790"/>
                  </a:lnTo>
                  <a:lnTo>
                    <a:pt x="72411" y="135170"/>
                  </a:lnTo>
                  <a:lnTo>
                    <a:pt x="47446" y="172136"/>
                  </a:lnTo>
                  <a:lnTo>
                    <a:pt x="27308" y="212276"/>
                  </a:lnTo>
                  <a:lnTo>
                    <a:pt x="12413" y="255175"/>
                  </a:lnTo>
                  <a:lnTo>
                    <a:pt x="3172" y="300421"/>
                  </a:lnTo>
                  <a:lnTo>
                    <a:pt x="0" y="347599"/>
                  </a:lnTo>
                  <a:lnTo>
                    <a:pt x="3172" y="394779"/>
                  </a:lnTo>
                  <a:lnTo>
                    <a:pt x="12413" y="440031"/>
                  </a:lnTo>
                  <a:lnTo>
                    <a:pt x="27308" y="482941"/>
                  </a:lnTo>
                  <a:lnTo>
                    <a:pt x="47446" y="523094"/>
                  </a:lnTo>
                  <a:lnTo>
                    <a:pt x="72411" y="560075"/>
                  </a:lnTo>
                  <a:lnTo>
                    <a:pt x="101790" y="593471"/>
                  </a:lnTo>
                  <a:lnTo>
                    <a:pt x="135170" y="622865"/>
                  </a:lnTo>
                  <a:lnTo>
                    <a:pt x="172136" y="647845"/>
                  </a:lnTo>
                  <a:lnTo>
                    <a:pt x="212276" y="667996"/>
                  </a:lnTo>
                  <a:lnTo>
                    <a:pt x="255175" y="682902"/>
                  </a:lnTo>
                  <a:lnTo>
                    <a:pt x="300421" y="692150"/>
                  </a:lnTo>
                  <a:lnTo>
                    <a:pt x="347599" y="695325"/>
                  </a:lnTo>
                  <a:lnTo>
                    <a:pt x="394779" y="692150"/>
                  </a:lnTo>
                  <a:lnTo>
                    <a:pt x="440031" y="682902"/>
                  </a:lnTo>
                  <a:lnTo>
                    <a:pt x="482941" y="667996"/>
                  </a:lnTo>
                  <a:lnTo>
                    <a:pt x="523094" y="647845"/>
                  </a:lnTo>
                  <a:lnTo>
                    <a:pt x="560075" y="622865"/>
                  </a:lnTo>
                  <a:lnTo>
                    <a:pt x="593471" y="593471"/>
                  </a:lnTo>
                  <a:lnTo>
                    <a:pt x="622865" y="560075"/>
                  </a:lnTo>
                  <a:lnTo>
                    <a:pt x="647845" y="523094"/>
                  </a:lnTo>
                  <a:lnTo>
                    <a:pt x="667996" y="482941"/>
                  </a:lnTo>
                  <a:lnTo>
                    <a:pt x="682902" y="440031"/>
                  </a:lnTo>
                  <a:lnTo>
                    <a:pt x="692150" y="394779"/>
                  </a:lnTo>
                  <a:lnTo>
                    <a:pt x="695325" y="347599"/>
                  </a:lnTo>
                  <a:lnTo>
                    <a:pt x="692150" y="300421"/>
                  </a:lnTo>
                  <a:lnTo>
                    <a:pt x="682902" y="255175"/>
                  </a:lnTo>
                  <a:lnTo>
                    <a:pt x="667996" y="212276"/>
                  </a:lnTo>
                  <a:lnTo>
                    <a:pt x="647845" y="172136"/>
                  </a:lnTo>
                  <a:lnTo>
                    <a:pt x="622865" y="135170"/>
                  </a:lnTo>
                  <a:lnTo>
                    <a:pt x="593471" y="101790"/>
                  </a:lnTo>
                  <a:lnTo>
                    <a:pt x="560075" y="72411"/>
                  </a:lnTo>
                  <a:lnTo>
                    <a:pt x="523094" y="47446"/>
                  </a:lnTo>
                  <a:lnTo>
                    <a:pt x="482941" y="27308"/>
                  </a:lnTo>
                  <a:lnTo>
                    <a:pt x="440031" y="12413"/>
                  </a:lnTo>
                  <a:lnTo>
                    <a:pt x="394779" y="3172"/>
                  </a:lnTo>
                  <a:lnTo>
                    <a:pt x="347599" y="0"/>
                  </a:lnTo>
                  <a:close/>
                </a:path>
                <a:path extrusionOk="0" h="695325" w="695325">
                  <a:moveTo>
                    <a:pt x="347599" y="575437"/>
                  </a:moveTo>
                  <a:lnTo>
                    <a:pt x="301710" y="570803"/>
                  </a:lnTo>
                  <a:lnTo>
                    <a:pt x="258956" y="557518"/>
                  </a:lnTo>
                  <a:lnTo>
                    <a:pt x="220257" y="536499"/>
                  </a:lnTo>
                  <a:lnTo>
                    <a:pt x="186531" y="508666"/>
                  </a:lnTo>
                  <a:lnTo>
                    <a:pt x="158698" y="474940"/>
                  </a:lnTo>
                  <a:lnTo>
                    <a:pt x="137679" y="436241"/>
                  </a:lnTo>
                  <a:lnTo>
                    <a:pt x="124394" y="393487"/>
                  </a:lnTo>
                  <a:lnTo>
                    <a:pt x="119761" y="347599"/>
                  </a:lnTo>
                  <a:lnTo>
                    <a:pt x="124394" y="301710"/>
                  </a:lnTo>
                  <a:lnTo>
                    <a:pt x="137679" y="258956"/>
                  </a:lnTo>
                  <a:lnTo>
                    <a:pt x="158698" y="220257"/>
                  </a:lnTo>
                  <a:lnTo>
                    <a:pt x="186531" y="186531"/>
                  </a:lnTo>
                  <a:lnTo>
                    <a:pt x="220257" y="158698"/>
                  </a:lnTo>
                  <a:lnTo>
                    <a:pt x="258956" y="137679"/>
                  </a:lnTo>
                  <a:lnTo>
                    <a:pt x="301710" y="124394"/>
                  </a:lnTo>
                  <a:lnTo>
                    <a:pt x="347599" y="119761"/>
                  </a:lnTo>
                  <a:lnTo>
                    <a:pt x="393487" y="124394"/>
                  </a:lnTo>
                  <a:lnTo>
                    <a:pt x="436241" y="137679"/>
                  </a:lnTo>
                  <a:lnTo>
                    <a:pt x="474940" y="158698"/>
                  </a:lnTo>
                  <a:lnTo>
                    <a:pt x="508666" y="186531"/>
                  </a:lnTo>
                  <a:lnTo>
                    <a:pt x="536499" y="220257"/>
                  </a:lnTo>
                  <a:lnTo>
                    <a:pt x="557518" y="258956"/>
                  </a:lnTo>
                  <a:lnTo>
                    <a:pt x="570803" y="301710"/>
                  </a:lnTo>
                  <a:lnTo>
                    <a:pt x="575437" y="347599"/>
                  </a:lnTo>
                  <a:lnTo>
                    <a:pt x="570803" y="393487"/>
                  </a:lnTo>
                  <a:lnTo>
                    <a:pt x="557518" y="436241"/>
                  </a:lnTo>
                  <a:lnTo>
                    <a:pt x="536499" y="474940"/>
                  </a:lnTo>
                  <a:lnTo>
                    <a:pt x="508666" y="508666"/>
                  </a:lnTo>
                  <a:lnTo>
                    <a:pt x="474940" y="536499"/>
                  </a:lnTo>
                  <a:lnTo>
                    <a:pt x="436241" y="557518"/>
                  </a:lnTo>
                  <a:lnTo>
                    <a:pt x="393487" y="570803"/>
                  </a:lnTo>
                  <a:lnTo>
                    <a:pt x="347599" y="575437"/>
                  </a:lnTo>
                  <a:close/>
                </a:path>
              </a:pathLst>
            </a:custGeom>
            <a:noFill/>
            <a:ln cap="flat" cmpd="sng" w="2857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grpSp>
      <p:sp>
        <p:nvSpPr>
          <p:cNvPr id="428" name="Google Shape;428;p34"/>
          <p:cNvSpPr/>
          <p:nvPr/>
        </p:nvSpPr>
        <p:spPr>
          <a:xfrm>
            <a:off x="0" y="1185863"/>
            <a:ext cx="1393031" cy="207169"/>
          </a:xfrm>
          <a:custGeom>
            <a:rect b="b" l="l" r="r" t="t"/>
            <a:pathLst>
              <a:path extrusionOk="0" h="276225" w="1857375">
                <a:moveTo>
                  <a:pt x="1609344" y="0"/>
                </a:moveTo>
                <a:lnTo>
                  <a:pt x="1371219" y="237362"/>
                </a:lnTo>
                <a:lnTo>
                  <a:pt x="1133017" y="0"/>
                </a:lnTo>
                <a:lnTo>
                  <a:pt x="894588" y="237362"/>
                </a:lnTo>
                <a:lnTo>
                  <a:pt x="656399" y="0"/>
                </a:lnTo>
                <a:lnTo>
                  <a:pt x="418211" y="237362"/>
                </a:lnTo>
                <a:lnTo>
                  <a:pt x="180022" y="0"/>
                </a:lnTo>
                <a:lnTo>
                  <a:pt x="0" y="179450"/>
                </a:lnTo>
                <a:lnTo>
                  <a:pt x="0" y="218059"/>
                </a:lnTo>
                <a:lnTo>
                  <a:pt x="180022" y="38862"/>
                </a:lnTo>
                <a:lnTo>
                  <a:pt x="418211" y="276225"/>
                </a:lnTo>
                <a:lnTo>
                  <a:pt x="656399" y="38862"/>
                </a:lnTo>
                <a:lnTo>
                  <a:pt x="894588" y="276225"/>
                </a:lnTo>
                <a:lnTo>
                  <a:pt x="1133017" y="38862"/>
                </a:lnTo>
                <a:lnTo>
                  <a:pt x="1371219" y="276225"/>
                </a:lnTo>
                <a:lnTo>
                  <a:pt x="1609344" y="38862"/>
                </a:lnTo>
                <a:lnTo>
                  <a:pt x="1838070" y="266446"/>
                </a:lnTo>
                <a:lnTo>
                  <a:pt x="1857375" y="247141"/>
                </a:lnTo>
                <a:lnTo>
                  <a:pt x="1609344"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429" name="Google Shape;429;p34"/>
          <p:cNvSpPr/>
          <p:nvPr/>
        </p:nvSpPr>
        <p:spPr>
          <a:xfrm>
            <a:off x="0" y="1514475"/>
            <a:ext cx="1393031" cy="207169"/>
          </a:xfrm>
          <a:custGeom>
            <a:rect b="b" l="l" r="r" t="t"/>
            <a:pathLst>
              <a:path extrusionOk="0" h="276225" w="1857375">
                <a:moveTo>
                  <a:pt x="1609344" y="0"/>
                </a:moveTo>
                <a:lnTo>
                  <a:pt x="1371219" y="237362"/>
                </a:lnTo>
                <a:lnTo>
                  <a:pt x="1133017" y="0"/>
                </a:lnTo>
                <a:lnTo>
                  <a:pt x="894588" y="237362"/>
                </a:lnTo>
                <a:lnTo>
                  <a:pt x="656399" y="0"/>
                </a:lnTo>
                <a:lnTo>
                  <a:pt x="418211" y="237362"/>
                </a:lnTo>
                <a:lnTo>
                  <a:pt x="180022" y="0"/>
                </a:lnTo>
                <a:lnTo>
                  <a:pt x="0" y="179450"/>
                </a:lnTo>
                <a:lnTo>
                  <a:pt x="0" y="218186"/>
                </a:lnTo>
                <a:lnTo>
                  <a:pt x="180022" y="38862"/>
                </a:lnTo>
                <a:lnTo>
                  <a:pt x="418211" y="276225"/>
                </a:lnTo>
                <a:lnTo>
                  <a:pt x="656399" y="38862"/>
                </a:lnTo>
                <a:lnTo>
                  <a:pt x="894588" y="276225"/>
                </a:lnTo>
                <a:lnTo>
                  <a:pt x="1133017" y="38862"/>
                </a:lnTo>
                <a:lnTo>
                  <a:pt x="1371219" y="276225"/>
                </a:lnTo>
                <a:lnTo>
                  <a:pt x="1609344" y="38862"/>
                </a:lnTo>
                <a:lnTo>
                  <a:pt x="1838070" y="266700"/>
                </a:lnTo>
                <a:lnTo>
                  <a:pt x="1857375" y="247141"/>
                </a:lnTo>
                <a:lnTo>
                  <a:pt x="1609344"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grpSp>
        <p:nvGrpSpPr>
          <p:cNvPr id="430" name="Google Shape;430;p34"/>
          <p:cNvGrpSpPr/>
          <p:nvPr/>
        </p:nvGrpSpPr>
        <p:grpSpPr>
          <a:xfrm>
            <a:off x="846534" y="3268313"/>
            <a:ext cx="243364" cy="242887"/>
            <a:chOff x="1128712" y="4357751"/>
            <a:chExt cx="324485" cy="323850"/>
          </a:xfrm>
        </p:grpSpPr>
        <p:sp>
          <p:nvSpPr>
            <p:cNvPr id="431" name="Google Shape;431;p34"/>
            <p:cNvSpPr/>
            <p:nvPr/>
          </p:nvSpPr>
          <p:spPr>
            <a:xfrm>
              <a:off x="1128712" y="4357751"/>
              <a:ext cx="324485" cy="323850"/>
            </a:xfrm>
            <a:custGeom>
              <a:rect b="b" l="l" r="r" t="t"/>
              <a:pathLst>
                <a:path extrusionOk="0" h="323850" w="324484">
                  <a:moveTo>
                    <a:pt x="161988" y="0"/>
                  </a:moveTo>
                  <a:lnTo>
                    <a:pt x="118914" y="5776"/>
                  </a:lnTo>
                  <a:lnTo>
                    <a:pt x="80215" y="22083"/>
                  </a:lnTo>
                  <a:lnTo>
                    <a:pt x="47432" y="47386"/>
                  </a:lnTo>
                  <a:lnTo>
                    <a:pt x="22108" y="80151"/>
                  </a:lnTo>
                  <a:lnTo>
                    <a:pt x="5784" y="118842"/>
                  </a:lnTo>
                  <a:lnTo>
                    <a:pt x="0" y="161925"/>
                  </a:lnTo>
                  <a:lnTo>
                    <a:pt x="5784" y="204963"/>
                  </a:lnTo>
                  <a:lnTo>
                    <a:pt x="22108" y="243642"/>
                  </a:lnTo>
                  <a:lnTo>
                    <a:pt x="47432" y="276415"/>
                  </a:lnTo>
                  <a:lnTo>
                    <a:pt x="80215" y="301737"/>
                  </a:lnTo>
                  <a:lnTo>
                    <a:pt x="118914" y="318064"/>
                  </a:lnTo>
                  <a:lnTo>
                    <a:pt x="161988" y="323850"/>
                  </a:lnTo>
                  <a:lnTo>
                    <a:pt x="205027" y="318064"/>
                  </a:lnTo>
                  <a:lnTo>
                    <a:pt x="243705" y="301737"/>
                  </a:lnTo>
                  <a:lnTo>
                    <a:pt x="276478" y="276415"/>
                  </a:lnTo>
                  <a:lnTo>
                    <a:pt x="301801" y="243642"/>
                  </a:lnTo>
                  <a:lnTo>
                    <a:pt x="318127" y="204963"/>
                  </a:lnTo>
                  <a:lnTo>
                    <a:pt x="323913" y="161925"/>
                  </a:lnTo>
                  <a:lnTo>
                    <a:pt x="318127" y="118842"/>
                  </a:lnTo>
                  <a:lnTo>
                    <a:pt x="301801" y="80151"/>
                  </a:lnTo>
                  <a:lnTo>
                    <a:pt x="276478" y="47386"/>
                  </a:lnTo>
                  <a:lnTo>
                    <a:pt x="243705" y="22083"/>
                  </a:lnTo>
                  <a:lnTo>
                    <a:pt x="205027" y="5776"/>
                  </a:lnTo>
                  <a:lnTo>
                    <a:pt x="161988"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432" name="Google Shape;432;p34"/>
            <p:cNvSpPr/>
            <p:nvPr/>
          </p:nvSpPr>
          <p:spPr>
            <a:xfrm>
              <a:off x="1128712" y="4357751"/>
              <a:ext cx="324485" cy="323850"/>
            </a:xfrm>
            <a:custGeom>
              <a:rect b="b" l="l" r="r" t="t"/>
              <a:pathLst>
                <a:path extrusionOk="0" h="323850" w="324484">
                  <a:moveTo>
                    <a:pt x="0" y="161925"/>
                  </a:moveTo>
                  <a:lnTo>
                    <a:pt x="5784" y="118842"/>
                  </a:lnTo>
                  <a:lnTo>
                    <a:pt x="22108" y="80151"/>
                  </a:lnTo>
                  <a:lnTo>
                    <a:pt x="47432" y="47386"/>
                  </a:lnTo>
                  <a:lnTo>
                    <a:pt x="80215" y="22083"/>
                  </a:lnTo>
                  <a:lnTo>
                    <a:pt x="118914" y="5776"/>
                  </a:lnTo>
                  <a:lnTo>
                    <a:pt x="161988" y="0"/>
                  </a:lnTo>
                  <a:lnTo>
                    <a:pt x="205027" y="5776"/>
                  </a:lnTo>
                  <a:lnTo>
                    <a:pt x="243705" y="22083"/>
                  </a:lnTo>
                  <a:lnTo>
                    <a:pt x="276478" y="47386"/>
                  </a:lnTo>
                  <a:lnTo>
                    <a:pt x="301801" y="80151"/>
                  </a:lnTo>
                  <a:lnTo>
                    <a:pt x="318127" y="118842"/>
                  </a:lnTo>
                  <a:lnTo>
                    <a:pt x="323913" y="161925"/>
                  </a:lnTo>
                  <a:lnTo>
                    <a:pt x="318127" y="204963"/>
                  </a:lnTo>
                  <a:lnTo>
                    <a:pt x="301801" y="243642"/>
                  </a:lnTo>
                  <a:lnTo>
                    <a:pt x="276478" y="276415"/>
                  </a:lnTo>
                  <a:lnTo>
                    <a:pt x="243705" y="301737"/>
                  </a:lnTo>
                  <a:lnTo>
                    <a:pt x="205027" y="318064"/>
                  </a:lnTo>
                  <a:lnTo>
                    <a:pt x="161988" y="323850"/>
                  </a:lnTo>
                  <a:lnTo>
                    <a:pt x="118914" y="318064"/>
                  </a:lnTo>
                  <a:lnTo>
                    <a:pt x="80215" y="301737"/>
                  </a:lnTo>
                  <a:lnTo>
                    <a:pt x="47432" y="276415"/>
                  </a:lnTo>
                  <a:lnTo>
                    <a:pt x="22108" y="243642"/>
                  </a:lnTo>
                  <a:lnTo>
                    <a:pt x="5784" y="204963"/>
                  </a:lnTo>
                  <a:lnTo>
                    <a:pt x="0" y="161925"/>
                  </a:lnTo>
                  <a:close/>
                </a:path>
              </a:pathLst>
            </a:custGeom>
            <a:noFill/>
            <a:ln cap="flat" cmpd="sng" w="28550">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433" name="Google Shape;433;p34"/>
            <p:cNvSpPr/>
            <p:nvPr/>
          </p:nvSpPr>
          <p:spPr>
            <a:xfrm>
              <a:off x="1128712" y="4357751"/>
              <a:ext cx="324485" cy="323850"/>
            </a:xfrm>
            <a:custGeom>
              <a:rect b="b" l="l" r="r" t="t"/>
              <a:pathLst>
                <a:path extrusionOk="0" h="323850" w="324484">
                  <a:moveTo>
                    <a:pt x="161988" y="0"/>
                  </a:moveTo>
                  <a:lnTo>
                    <a:pt x="118914" y="5776"/>
                  </a:lnTo>
                  <a:lnTo>
                    <a:pt x="80215" y="22083"/>
                  </a:lnTo>
                  <a:lnTo>
                    <a:pt x="47432" y="47386"/>
                  </a:lnTo>
                  <a:lnTo>
                    <a:pt x="22108" y="80151"/>
                  </a:lnTo>
                  <a:lnTo>
                    <a:pt x="5784" y="118842"/>
                  </a:lnTo>
                  <a:lnTo>
                    <a:pt x="0" y="161925"/>
                  </a:lnTo>
                  <a:lnTo>
                    <a:pt x="5784" y="204963"/>
                  </a:lnTo>
                  <a:lnTo>
                    <a:pt x="22108" y="243642"/>
                  </a:lnTo>
                  <a:lnTo>
                    <a:pt x="47432" y="276415"/>
                  </a:lnTo>
                  <a:lnTo>
                    <a:pt x="80215" y="301737"/>
                  </a:lnTo>
                  <a:lnTo>
                    <a:pt x="118914" y="318064"/>
                  </a:lnTo>
                  <a:lnTo>
                    <a:pt x="161988" y="323850"/>
                  </a:lnTo>
                  <a:lnTo>
                    <a:pt x="205027" y="318064"/>
                  </a:lnTo>
                  <a:lnTo>
                    <a:pt x="243705" y="301737"/>
                  </a:lnTo>
                  <a:lnTo>
                    <a:pt x="276478" y="276415"/>
                  </a:lnTo>
                  <a:lnTo>
                    <a:pt x="301801" y="243642"/>
                  </a:lnTo>
                  <a:lnTo>
                    <a:pt x="318127" y="204963"/>
                  </a:lnTo>
                  <a:lnTo>
                    <a:pt x="323913" y="161925"/>
                  </a:lnTo>
                  <a:lnTo>
                    <a:pt x="318127" y="118842"/>
                  </a:lnTo>
                  <a:lnTo>
                    <a:pt x="301801" y="80151"/>
                  </a:lnTo>
                  <a:lnTo>
                    <a:pt x="276478" y="47386"/>
                  </a:lnTo>
                  <a:lnTo>
                    <a:pt x="243705" y="22083"/>
                  </a:lnTo>
                  <a:lnTo>
                    <a:pt x="205027" y="5776"/>
                  </a:lnTo>
                  <a:lnTo>
                    <a:pt x="161988" y="0"/>
                  </a:lnTo>
                  <a:close/>
                </a:path>
              </a:pathLst>
            </a:custGeom>
            <a:solidFill>
              <a:srgbClr val="A2A27A">
                <a:alpha val="19607"/>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434" name="Google Shape;434;p34"/>
            <p:cNvSpPr/>
            <p:nvPr/>
          </p:nvSpPr>
          <p:spPr>
            <a:xfrm>
              <a:off x="1128712" y="4357751"/>
              <a:ext cx="324485" cy="323850"/>
            </a:xfrm>
            <a:custGeom>
              <a:rect b="b" l="l" r="r" t="t"/>
              <a:pathLst>
                <a:path extrusionOk="0" h="323850" w="324484">
                  <a:moveTo>
                    <a:pt x="0" y="161925"/>
                  </a:moveTo>
                  <a:lnTo>
                    <a:pt x="5784" y="118842"/>
                  </a:lnTo>
                  <a:lnTo>
                    <a:pt x="22108" y="80151"/>
                  </a:lnTo>
                  <a:lnTo>
                    <a:pt x="47432" y="47386"/>
                  </a:lnTo>
                  <a:lnTo>
                    <a:pt x="80215" y="22083"/>
                  </a:lnTo>
                  <a:lnTo>
                    <a:pt x="118914" y="5776"/>
                  </a:lnTo>
                  <a:lnTo>
                    <a:pt x="161988" y="0"/>
                  </a:lnTo>
                  <a:lnTo>
                    <a:pt x="205027" y="5776"/>
                  </a:lnTo>
                  <a:lnTo>
                    <a:pt x="243705" y="22083"/>
                  </a:lnTo>
                  <a:lnTo>
                    <a:pt x="276478" y="47386"/>
                  </a:lnTo>
                  <a:lnTo>
                    <a:pt x="301801" y="80151"/>
                  </a:lnTo>
                  <a:lnTo>
                    <a:pt x="318127" y="118842"/>
                  </a:lnTo>
                  <a:lnTo>
                    <a:pt x="323913" y="161925"/>
                  </a:lnTo>
                  <a:lnTo>
                    <a:pt x="318127" y="204963"/>
                  </a:lnTo>
                  <a:lnTo>
                    <a:pt x="301801" y="243642"/>
                  </a:lnTo>
                  <a:lnTo>
                    <a:pt x="276478" y="276415"/>
                  </a:lnTo>
                  <a:lnTo>
                    <a:pt x="243705" y="301737"/>
                  </a:lnTo>
                  <a:lnTo>
                    <a:pt x="205027" y="318064"/>
                  </a:lnTo>
                  <a:lnTo>
                    <a:pt x="161988" y="323850"/>
                  </a:lnTo>
                  <a:lnTo>
                    <a:pt x="118914" y="318064"/>
                  </a:lnTo>
                  <a:lnTo>
                    <a:pt x="80215" y="301737"/>
                  </a:lnTo>
                  <a:lnTo>
                    <a:pt x="47432" y="276415"/>
                  </a:lnTo>
                  <a:lnTo>
                    <a:pt x="22108" y="243642"/>
                  </a:lnTo>
                  <a:lnTo>
                    <a:pt x="5784" y="204963"/>
                  </a:lnTo>
                  <a:lnTo>
                    <a:pt x="0" y="161925"/>
                  </a:lnTo>
                  <a:close/>
                </a:path>
              </a:pathLst>
            </a:custGeom>
            <a:noFill/>
            <a:ln cap="flat" cmpd="sng" w="285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grpSp>
      <p:sp>
        <p:nvSpPr>
          <p:cNvPr id="435" name="Google Shape;435;p34"/>
          <p:cNvSpPr/>
          <p:nvPr/>
        </p:nvSpPr>
        <p:spPr>
          <a:xfrm>
            <a:off x="2971800" y="4493419"/>
            <a:ext cx="785812" cy="350044"/>
          </a:xfrm>
          <a:custGeom>
            <a:rect b="b" l="l" r="r" t="t"/>
            <a:pathLst>
              <a:path extrusionOk="0" h="466725" w="1047750">
                <a:moveTo>
                  <a:pt x="352425" y="0"/>
                </a:moveTo>
                <a:lnTo>
                  <a:pt x="316357" y="0"/>
                </a:lnTo>
                <a:lnTo>
                  <a:pt x="0" y="466725"/>
                </a:lnTo>
                <a:lnTo>
                  <a:pt x="36068" y="466725"/>
                </a:lnTo>
                <a:lnTo>
                  <a:pt x="352425" y="0"/>
                </a:lnTo>
                <a:close/>
              </a:path>
              <a:path extrusionOk="0" h="466725" w="1047750">
                <a:moveTo>
                  <a:pt x="523875" y="0"/>
                </a:moveTo>
                <a:lnTo>
                  <a:pt x="487807" y="0"/>
                </a:lnTo>
                <a:lnTo>
                  <a:pt x="171450" y="466725"/>
                </a:lnTo>
                <a:lnTo>
                  <a:pt x="207518" y="466725"/>
                </a:lnTo>
                <a:lnTo>
                  <a:pt x="523875" y="0"/>
                </a:lnTo>
                <a:close/>
              </a:path>
              <a:path extrusionOk="0" h="466725" w="1047750">
                <a:moveTo>
                  <a:pt x="704850" y="0"/>
                </a:moveTo>
                <a:lnTo>
                  <a:pt x="667766" y="0"/>
                </a:lnTo>
                <a:lnTo>
                  <a:pt x="342900" y="466725"/>
                </a:lnTo>
                <a:lnTo>
                  <a:pt x="379730" y="466725"/>
                </a:lnTo>
                <a:lnTo>
                  <a:pt x="704850" y="0"/>
                </a:lnTo>
                <a:close/>
              </a:path>
              <a:path extrusionOk="0" h="466725" w="1047750">
                <a:moveTo>
                  <a:pt x="876300" y="0"/>
                </a:moveTo>
                <a:lnTo>
                  <a:pt x="840232" y="0"/>
                </a:lnTo>
                <a:lnTo>
                  <a:pt x="523875" y="466725"/>
                </a:lnTo>
                <a:lnTo>
                  <a:pt x="559816" y="466725"/>
                </a:lnTo>
                <a:lnTo>
                  <a:pt x="876300" y="0"/>
                </a:lnTo>
                <a:close/>
              </a:path>
              <a:path extrusionOk="0" h="466725" w="1047750">
                <a:moveTo>
                  <a:pt x="1047750" y="0"/>
                </a:moveTo>
                <a:lnTo>
                  <a:pt x="1011682" y="0"/>
                </a:lnTo>
                <a:lnTo>
                  <a:pt x="695325" y="466725"/>
                </a:lnTo>
                <a:lnTo>
                  <a:pt x="731266" y="466725"/>
                </a:lnTo>
                <a:lnTo>
                  <a:pt x="1047750"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39" name="Shape 439"/>
        <p:cNvGrpSpPr/>
        <p:nvPr/>
      </p:nvGrpSpPr>
      <p:grpSpPr>
        <a:xfrm>
          <a:off x="0" y="0"/>
          <a:ext cx="0" cy="0"/>
          <a:chOff x="0" y="0"/>
          <a:chExt cx="0" cy="0"/>
        </a:xfrm>
      </p:grpSpPr>
      <p:grpSp>
        <p:nvGrpSpPr>
          <p:cNvPr id="440" name="Google Shape;440;p35"/>
          <p:cNvGrpSpPr/>
          <p:nvPr/>
        </p:nvGrpSpPr>
        <p:grpSpPr>
          <a:xfrm>
            <a:off x="246459" y="232172"/>
            <a:ext cx="2864644" cy="4536281"/>
            <a:chOff x="328612" y="309562"/>
            <a:chExt cx="3819525" cy="6048375"/>
          </a:xfrm>
        </p:grpSpPr>
        <p:sp>
          <p:nvSpPr>
            <p:cNvPr id="441" name="Google Shape;441;p35"/>
            <p:cNvSpPr/>
            <p:nvPr/>
          </p:nvSpPr>
          <p:spPr>
            <a:xfrm>
              <a:off x="852487" y="442912"/>
              <a:ext cx="3295650" cy="5915025"/>
            </a:xfrm>
            <a:custGeom>
              <a:rect b="b" l="l" r="r" t="t"/>
              <a:pathLst>
                <a:path extrusionOk="0" h="5915025" w="3295650">
                  <a:moveTo>
                    <a:pt x="3295650" y="0"/>
                  </a:moveTo>
                  <a:lnTo>
                    <a:pt x="0" y="0"/>
                  </a:lnTo>
                  <a:lnTo>
                    <a:pt x="0" y="5781675"/>
                  </a:lnTo>
                  <a:lnTo>
                    <a:pt x="0" y="5915025"/>
                  </a:lnTo>
                  <a:lnTo>
                    <a:pt x="3295650" y="5915025"/>
                  </a:lnTo>
                  <a:lnTo>
                    <a:pt x="3295650" y="5781675"/>
                  </a:lnTo>
                  <a:lnTo>
                    <a:pt x="3295650" y="0"/>
                  </a:lnTo>
                  <a:close/>
                </a:path>
              </a:pathLst>
            </a:custGeom>
            <a:solidFill>
              <a:srgbClr val="A2A27A">
                <a:alpha val="19607"/>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442" name="Google Shape;442;p35"/>
            <p:cNvSpPr/>
            <p:nvPr/>
          </p:nvSpPr>
          <p:spPr>
            <a:xfrm>
              <a:off x="852487" y="442912"/>
              <a:ext cx="3295650" cy="5915025"/>
            </a:xfrm>
            <a:custGeom>
              <a:rect b="b" l="l" r="r" t="t"/>
              <a:pathLst>
                <a:path extrusionOk="0" h="5915025" w="3295650">
                  <a:moveTo>
                    <a:pt x="0" y="5915025"/>
                  </a:moveTo>
                  <a:lnTo>
                    <a:pt x="3295650" y="5915025"/>
                  </a:lnTo>
                  <a:lnTo>
                    <a:pt x="3295650" y="0"/>
                  </a:lnTo>
                  <a:lnTo>
                    <a:pt x="0" y="0"/>
                  </a:lnTo>
                  <a:lnTo>
                    <a:pt x="0" y="5915025"/>
                  </a:lnTo>
                  <a:close/>
                </a:path>
              </a:pathLst>
            </a:custGeom>
            <a:noFill/>
            <a:ln cap="flat" cmpd="sng" w="2857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443" name="Google Shape;443;p35"/>
            <p:cNvSpPr/>
            <p:nvPr/>
          </p:nvSpPr>
          <p:spPr>
            <a:xfrm>
              <a:off x="747712" y="309562"/>
              <a:ext cx="3295650" cy="5915025"/>
            </a:xfrm>
            <a:custGeom>
              <a:rect b="b" l="l" r="r" t="t"/>
              <a:pathLst>
                <a:path extrusionOk="0" h="5915025" w="3295650">
                  <a:moveTo>
                    <a:pt x="3295650" y="0"/>
                  </a:moveTo>
                  <a:lnTo>
                    <a:pt x="0" y="0"/>
                  </a:lnTo>
                  <a:lnTo>
                    <a:pt x="0" y="5915025"/>
                  </a:lnTo>
                  <a:lnTo>
                    <a:pt x="3295650" y="5915025"/>
                  </a:lnTo>
                  <a:lnTo>
                    <a:pt x="3295650"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444" name="Google Shape;444;p35"/>
            <p:cNvSpPr/>
            <p:nvPr/>
          </p:nvSpPr>
          <p:spPr>
            <a:xfrm>
              <a:off x="747712" y="309562"/>
              <a:ext cx="3295650" cy="5915025"/>
            </a:xfrm>
            <a:custGeom>
              <a:rect b="b" l="l" r="r" t="t"/>
              <a:pathLst>
                <a:path extrusionOk="0" h="5915025" w="3295650">
                  <a:moveTo>
                    <a:pt x="0" y="5915025"/>
                  </a:moveTo>
                  <a:lnTo>
                    <a:pt x="3295650" y="5915025"/>
                  </a:lnTo>
                  <a:lnTo>
                    <a:pt x="3295650" y="0"/>
                  </a:lnTo>
                  <a:lnTo>
                    <a:pt x="0" y="0"/>
                  </a:lnTo>
                  <a:lnTo>
                    <a:pt x="0" y="5915025"/>
                  </a:lnTo>
                  <a:close/>
                </a:path>
              </a:pathLst>
            </a:custGeom>
            <a:noFill/>
            <a:ln cap="flat" cmpd="sng" w="2857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445" name="Google Shape;445;p35"/>
            <p:cNvSpPr/>
            <p:nvPr/>
          </p:nvSpPr>
          <p:spPr>
            <a:xfrm>
              <a:off x="328612" y="500125"/>
              <a:ext cx="914400" cy="914400"/>
            </a:xfrm>
            <a:custGeom>
              <a:rect b="b" l="l" r="r" t="t"/>
              <a:pathLst>
                <a:path extrusionOk="0" h="914400" w="914400">
                  <a:moveTo>
                    <a:pt x="457200" y="0"/>
                  </a:moveTo>
                  <a:lnTo>
                    <a:pt x="410454" y="2359"/>
                  </a:lnTo>
                  <a:lnTo>
                    <a:pt x="365059" y="9284"/>
                  </a:lnTo>
                  <a:lnTo>
                    <a:pt x="321243" y="20546"/>
                  </a:lnTo>
                  <a:lnTo>
                    <a:pt x="279238" y="35915"/>
                  </a:lnTo>
                  <a:lnTo>
                    <a:pt x="239272" y="55161"/>
                  </a:lnTo>
                  <a:lnTo>
                    <a:pt x="201576" y="78056"/>
                  </a:lnTo>
                  <a:lnTo>
                    <a:pt x="166379" y="104370"/>
                  </a:lnTo>
                  <a:lnTo>
                    <a:pt x="133911" y="133873"/>
                  </a:lnTo>
                  <a:lnTo>
                    <a:pt x="104403" y="166337"/>
                  </a:lnTo>
                  <a:lnTo>
                    <a:pt x="78083" y="201531"/>
                  </a:lnTo>
                  <a:lnTo>
                    <a:pt x="55182" y="239227"/>
                  </a:lnTo>
                  <a:lnTo>
                    <a:pt x="35929" y="279195"/>
                  </a:lnTo>
                  <a:lnTo>
                    <a:pt x="20555" y="321206"/>
                  </a:lnTo>
                  <a:lnTo>
                    <a:pt x="9288" y="365029"/>
                  </a:lnTo>
                  <a:lnTo>
                    <a:pt x="2360" y="410437"/>
                  </a:lnTo>
                  <a:lnTo>
                    <a:pt x="0" y="457200"/>
                  </a:lnTo>
                  <a:lnTo>
                    <a:pt x="2360" y="503941"/>
                  </a:lnTo>
                  <a:lnTo>
                    <a:pt x="9288" y="549333"/>
                  </a:lnTo>
                  <a:lnTo>
                    <a:pt x="20555" y="593146"/>
                  </a:lnTo>
                  <a:lnTo>
                    <a:pt x="35929" y="635150"/>
                  </a:lnTo>
                  <a:lnTo>
                    <a:pt x="55182" y="675116"/>
                  </a:lnTo>
                  <a:lnTo>
                    <a:pt x="78083" y="712812"/>
                  </a:lnTo>
                  <a:lnTo>
                    <a:pt x="104403" y="748009"/>
                  </a:lnTo>
                  <a:lnTo>
                    <a:pt x="133911" y="780478"/>
                  </a:lnTo>
                  <a:lnTo>
                    <a:pt x="166379" y="809988"/>
                  </a:lnTo>
                  <a:lnTo>
                    <a:pt x="201576" y="836309"/>
                  </a:lnTo>
                  <a:lnTo>
                    <a:pt x="239272" y="859212"/>
                  </a:lnTo>
                  <a:lnTo>
                    <a:pt x="279238" y="878466"/>
                  </a:lnTo>
                  <a:lnTo>
                    <a:pt x="321243" y="893842"/>
                  </a:lnTo>
                  <a:lnTo>
                    <a:pt x="365059" y="905110"/>
                  </a:lnTo>
                  <a:lnTo>
                    <a:pt x="410454" y="912039"/>
                  </a:lnTo>
                  <a:lnTo>
                    <a:pt x="457200" y="914400"/>
                  </a:lnTo>
                  <a:lnTo>
                    <a:pt x="503945" y="912039"/>
                  </a:lnTo>
                  <a:lnTo>
                    <a:pt x="549340" y="905110"/>
                  </a:lnTo>
                  <a:lnTo>
                    <a:pt x="593156" y="893842"/>
                  </a:lnTo>
                  <a:lnTo>
                    <a:pt x="635161" y="878466"/>
                  </a:lnTo>
                  <a:lnTo>
                    <a:pt x="675127" y="859212"/>
                  </a:lnTo>
                  <a:lnTo>
                    <a:pt x="712823" y="836309"/>
                  </a:lnTo>
                  <a:lnTo>
                    <a:pt x="748020" y="809988"/>
                  </a:lnTo>
                  <a:lnTo>
                    <a:pt x="780488" y="780478"/>
                  </a:lnTo>
                  <a:lnTo>
                    <a:pt x="802129" y="756665"/>
                  </a:lnTo>
                  <a:lnTo>
                    <a:pt x="457200" y="756665"/>
                  </a:lnTo>
                  <a:lnTo>
                    <a:pt x="408616" y="752745"/>
                  </a:lnTo>
                  <a:lnTo>
                    <a:pt x="362527" y="741395"/>
                  </a:lnTo>
                  <a:lnTo>
                    <a:pt x="319549" y="723233"/>
                  </a:lnTo>
                  <a:lnTo>
                    <a:pt x="280300" y="698875"/>
                  </a:lnTo>
                  <a:lnTo>
                    <a:pt x="245397" y="668940"/>
                  </a:lnTo>
                  <a:lnTo>
                    <a:pt x="215456" y="634044"/>
                  </a:lnTo>
                  <a:lnTo>
                    <a:pt x="191095" y="594805"/>
                  </a:lnTo>
                  <a:lnTo>
                    <a:pt x="172930" y="551840"/>
                  </a:lnTo>
                  <a:lnTo>
                    <a:pt x="161578" y="505766"/>
                  </a:lnTo>
                  <a:lnTo>
                    <a:pt x="157657" y="457200"/>
                  </a:lnTo>
                  <a:lnTo>
                    <a:pt x="161578" y="408599"/>
                  </a:lnTo>
                  <a:lnTo>
                    <a:pt x="172930" y="362497"/>
                  </a:lnTo>
                  <a:lnTo>
                    <a:pt x="191095" y="319510"/>
                  </a:lnTo>
                  <a:lnTo>
                    <a:pt x="215456" y="280255"/>
                  </a:lnTo>
                  <a:lnTo>
                    <a:pt x="245397" y="245348"/>
                  </a:lnTo>
                  <a:lnTo>
                    <a:pt x="280300" y="215405"/>
                  </a:lnTo>
                  <a:lnTo>
                    <a:pt x="319549" y="191043"/>
                  </a:lnTo>
                  <a:lnTo>
                    <a:pt x="362527" y="172878"/>
                  </a:lnTo>
                  <a:lnTo>
                    <a:pt x="408616" y="161527"/>
                  </a:lnTo>
                  <a:lnTo>
                    <a:pt x="457200" y="157607"/>
                  </a:lnTo>
                  <a:lnTo>
                    <a:pt x="802060" y="157607"/>
                  </a:lnTo>
                  <a:lnTo>
                    <a:pt x="780488" y="133873"/>
                  </a:lnTo>
                  <a:lnTo>
                    <a:pt x="748020" y="104370"/>
                  </a:lnTo>
                  <a:lnTo>
                    <a:pt x="712823" y="78056"/>
                  </a:lnTo>
                  <a:lnTo>
                    <a:pt x="675127" y="55161"/>
                  </a:lnTo>
                  <a:lnTo>
                    <a:pt x="635161" y="35915"/>
                  </a:lnTo>
                  <a:lnTo>
                    <a:pt x="593156" y="20546"/>
                  </a:lnTo>
                  <a:lnTo>
                    <a:pt x="549340" y="9284"/>
                  </a:lnTo>
                  <a:lnTo>
                    <a:pt x="503945" y="2359"/>
                  </a:lnTo>
                  <a:lnTo>
                    <a:pt x="457200" y="0"/>
                  </a:lnTo>
                  <a:close/>
                </a:path>
                <a:path extrusionOk="0" h="914400" w="914400">
                  <a:moveTo>
                    <a:pt x="802060" y="157607"/>
                  </a:moveTo>
                  <a:lnTo>
                    <a:pt x="457200" y="157607"/>
                  </a:lnTo>
                  <a:lnTo>
                    <a:pt x="505783" y="161527"/>
                  </a:lnTo>
                  <a:lnTo>
                    <a:pt x="551874" y="172878"/>
                  </a:lnTo>
                  <a:lnTo>
                    <a:pt x="594852" y="191043"/>
                  </a:lnTo>
                  <a:lnTo>
                    <a:pt x="634103" y="215405"/>
                  </a:lnTo>
                  <a:lnTo>
                    <a:pt x="669009" y="245348"/>
                  </a:lnTo>
                  <a:lnTo>
                    <a:pt x="698951" y="280255"/>
                  </a:lnTo>
                  <a:lnTo>
                    <a:pt x="723314" y="319510"/>
                  </a:lnTo>
                  <a:lnTo>
                    <a:pt x="741481" y="362497"/>
                  </a:lnTo>
                  <a:lnTo>
                    <a:pt x="752833" y="408599"/>
                  </a:lnTo>
                  <a:lnTo>
                    <a:pt x="756754" y="457200"/>
                  </a:lnTo>
                  <a:lnTo>
                    <a:pt x="752833" y="505766"/>
                  </a:lnTo>
                  <a:lnTo>
                    <a:pt x="741481" y="551840"/>
                  </a:lnTo>
                  <a:lnTo>
                    <a:pt x="723314" y="594805"/>
                  </a:lnTo>
                  <a:lnTo>
                    <a:pt x="698951" y="634044"/>
                  </a:lnTo>
                  <a:lnTo>
                    <a:pt x="669009" y="668940"/>
                  </a:lnTo>
                  <a:lnTo>
                    <a:pt x="634103" y="698875"/>
                  </a:lnTo>
                  <a:lnTo>
                    <a:pt x="594852" y="723233"/>
                  </a:lnTo>
                  <a:lnTo>
                    <a:pt x="551874" y="741395"/>
                  </a:lnTo>
                  <a:lnTo>
                    <a:pt x="505783" y="752745"/>
                  </a:lnTo>
                  <a:lnTo>
                    <a:pt x="457200" y="756665"/>
                  </a:lnTo>
                  <a:lnTo>
                    <a:pt x="802129" y="756665"/>
                  </a:lnTo>
                  <a:lnTo>
                    <a:pt x="836316" y="712812"/>
                  </a:lnTo>
                  <a:lnTo>
                    <a:pt x="859217" y="675116"/>
                  </a:lnTo>
                  <a:lnTo>
                    <a:pt x="878470" y="635150"/>
                  </a:lnTo>
                  <a:lnTo>
                    <a:pt x="893844" y="593146"/>
                  </a:lnTo>
                  <a:lnTo>
                    <a:pt x="905111" y="549333"/>
                  </a:lnTo>
                  <a:lnTo>
                    <a:pt x="912039" y="503941"/>
                  </a:lnTo>
                  <a:lnTo>
                    <a:pt x="914400" y="457200"/>
                  </a:lnTo>
                  <a:lnTo>
                    <a:pt x="912039" y="410437"/>
                  </a:lnTo>
                  <a:lnTo>
                    <a:pt x="905111" y="365029"/>
                  </a:lnTo>
                  <a:lnTo>
                    <a:pt x="893844" y="321206"/>
                  </a:lnTo>
                  <a:lnTo>
                    <a:pt x="878470" y="279195"/>
                  </a:lnTo>
                  <a:lnTo>
                    <a:pt x="859217" y="239227"/>
                  </a:lnTo>
                  <a:lnTo>
                    <a:pt x="836316" y="201531"/>
                  </a:lnTo>
                  <a:lnTo>
                    <a:pt x="809996" y="166337"/>
                  </a:lnTo>
                  <a:lnTo>
                    <a:pt x="802060" y="157607"/>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446" name="Google Shape;446;p35"/>
            <p:cNvSpPr/>
            <p:nvPr/>
          </p:nvSpPr>
          <p:spPr>
            <a:xfrm>
              <a:off x="328612" y="500125"/>
              <a:ext cx="914400" cy="914400"/>
            </a:xfrm>
            <a:custGeom>
              <a:rect b="b" l="l" r="r" t="t"/>
              <a:pathLst>
                <a:path extrusionOk="0" h="914400" w="914400">
                  <a:moveTo>
                    <a:pt x="457200" y="0"/>
                  </a:moveTo>
                  <a:lnTo>
                    <a:pt x="410454" y="2359"/>
                  </a:lnTo>
                  <a:lnTo>
                    <a:pt x="365059" y="9284"/>
                  </a:lnTo>
                  <a:lnTo>
                    <a:pt x="321243" y="20546"/>
                  </a:lnTo>
                  <a:lnTo>
                    <a:pt x="279238" y="35915"/>
                  </a:lnTo>
                  <a:lnTo>
                    <a:pt x="239272" y="55161"/>
                  </a:lnTo>
                  <a:lnTo>
                    <a:pt x="201576" y="78056"/>
                  </a:lnTo>
                  <a:lnTo>
                    <a:pt x="166379" y="104370"/>
                  </a:lnTo>
                  <a:lnTo>
                    <a:pt x="133911" y="133873"/>
                  </a:lnTo>
                  <a:lnTo>
                    <a:pt x="104403" y="166337"/>
                  </a:lnTo>
                  <a:lnTo>
                    <a:pt x="78083" y="201531"/>
                  </a:lnTo>
                  <a:lnTo>
                    <a:pt x="55182" y="239227"/>
                  </a:lnTo>
                  <a:lnTo>
                    <a:pt x="35929" y="279195"/>
                  </a:lnTo>
                  <a:lnTo>
                    <a:pt x="20555" y="321206"/>
                  </a:lnTo>
                  <a:lnTo>
                    <a:pt x="9288" y="365029"/>
                  </a:lnTo>
                  <a:lnTo>
                    <a:pt x="2360" y="410437"/>
                  </a:lnTo>
                  <a:lnTo>
                    <a:pt x="0" y="457200"/>
                  </a:lnTo>
                  <a:lnTo>
                    <a:pt x="2360" y="503941"/>
                  </a:lnTo>
                  <a:lnTo>
                    <a:pt x="9288" y="549333"/>
                  </a:lnTo>
                  <a:lnTo>
                    <a:pt x="20555" y="593146"/>
                  </a:lnTo>
                  <a:lnTo>
                    <a:pt x="35929" y="635150"/>
                  </a:lnTo>
                  <a:lnTo>
                    <a:pt x="55182" y="675116"/>
                  </a:lnTo>
                  <a:lnTo>
                    <a:pt x="78083" y="712812"/>
                  </a:lnTo>
                  <a:lnTo>
                    <a:pt x="104403" y="748009"/>
                  </a:lnTo>
                  <a:lnTo>
                    <a:pt x="133911" y="780478"/>
                  </a:lnTo>
                  <a:lnTo>
                    <a:pt x="166379" y="809988"/>
                  </a:lnTo>
                  <a:lnTo>
                    <a:pt x="201576" y="836309"/>
                  </a:lnTo>
                  <a:lnTo>
                    <a:pt x="239272" y="859212"/>
                  </a:lnTo>
                  <a:lnTo>
                    <a:pt x="279238" y="878466"/>
                  </a:lnTo>
                  <a:lnTo>
                    <a:pt x="321243" y="893842"/>
                  </a:lnTo>
                  <a:lnTo>
                    <a:pt x="365059" y="905110"/>
                  </a:lnTo>
                  <a:lnTo>
                    <a:pt x="410454" y="912039"/>
                  </a:lnTo>
                  <a:lnTo>
                    <a:pt x="457200" y="914400"/>
                  </a:lnTo>
                  <a:lnTo>
                    <a:pt x="503945" y="912039"/>
                  </a:lnTo>
                  <a:lnTo>
                    <a:pt x="549340" y="905110"/>
                  </a:lnTo>
                  <a:lnTo>
                    <a:pt x="593156" y="893842"/>
                  </a:lnTo>
                  <a:lnTo>
                    <a:pt x="635161" y="878466"/>
                  </a:lnTo>
                  <a:lnTo>
                    <a:pt x="675127" y="859212"/>
                  </a:lnTo>
                  <a:lnTo>
                    <a:pt x="712823" y="836309"/>
                  </a:lnTo>
                  <a:lnTo>
                    <a:pt x="748020" y="809988"/>
                  </a:lnTo>
                  <a:lnTo>
                    <a:pt x="780488" y="780478"/>
                  </a:lnTo>
                  <a:lnTo>
                    <a:pt x="809996" y="748009"/>
                  </a:lnTo>
                  <a:lnTo>
                    <a:pt x="836316" y="712812"/>
                  </a:lnTo>
                  <a:lnTo>
                    <a:pt x="859217" y="675116"/>
                  </a:lnTo>
                  <a:lnTo>
                    <a:pt x="878470" y="635150"/>
                  </a:lnTo>
                  <a:lnTo>
                    <a:pt x="893844" y="593146"/>
                  </a:lnTo>
                  <a:lnTo>
                    <a:pt x="905111" y="549333"/>
                  </a:lnTo>
                  <a:lnTo>
                    <a:pt x="912039" y="503941"/>
                  </a:lnTo>
                  <a:lnTo>
                    <a:pt x="914400" y="457200"/>
                  </a:lnTo>
                  <a:lnTo>
                    <a:pt x="912039" y="410437"/>
                  </a:lnTo>
                  <a:lnTo>
                    <a:pt x="905111" y="365029"/>
                  </a:lnTo>
                  <a:lnTo>
                    <a:pt x="893844" y="321206"/>
                  </a:lnTo>
                  <a:lnTo>
                    <a:pt x="878470" y="279195"/>
                  </a:lnTo>
                  <a:lnTo>
                    <a:pt x="859217" y="239227"/>
                  </a:lnTo>
                  <a:lnTo>
                    <a:pt x="836316" y="201531"/>
                  </a:lnTo>
                  <a:lnTo>
                    <a:pt x="809996" y="166337"/>
                  </a:lnTo>
                  <a:lnTo>
                    <a:pt x="780488" y="133873"/>
                  </a:lnTo>
                  <a:lnTo>
                    <a:pt x="748020" y="104370"/>
                  </a:lnTo>
                  <a:lnTo>
                    <a:pt x="712823" y="78056"/>
                  </a:lnTo>
                  <a:lnTo>
                    <a:pt x="675127" y="55161"/>
                  </a:lnTo>
                  <a:lnTo>
                    <a:pt x="635161" y="35915"/>
                  </a:lnTo>
                  <a:lnTo>
                    <a:pt x="593156" y="20546"/>
                  </a:lnTo>
                  <a:lnTo>
                    <a:pt x="549340" y="9284"/>
                  </a:lnTo>
                  <a:lnTo>
                    <a:pt x="503945" y="2359"/>
                  </a:lnTo>
                  <a:lnTo>
                    <a:pt x="457200" y="0"/>
                  </a:lnTo>
                  <a:close/>
                </a:path>
                <a:path extrusionOk="0" h="914400" w="914400">
                  <a:moveTo>
                    <a:pt x="457200" y="756665"/>
                  </a:moveTo>
                  <a:lnTo>
                    <a:pt x="408616" y="752745"/>
                  </a:lnTo>
                  <a:lnTo>
                    <a:pt x="362527" y="741395"/>
                  </a:lnTo>
                  <a:lnTo>
                    <a:pt x="319549" y="723233"/>
                  </a:lnTo>
                  <a:lnTo>
                    <a:pt x="280300" y="698875"/>
                  </a:lnTo>
                  <a:lnTo>
                    <a:pt x="245397" y="668940"/>
                  </a:lnTo>
                  <a:lnTo>
                    <a:pt x="215456" y="634044"/>
                  </a:lnTo>
                  <a:lnTo>
                    <a:pt x="191095" y="594805"/>
                  </a:lnTo>
                  <a:lnTo>
                    <a:pt x="172930" y="551840"/>
                  </a:lnTo>
                  <a:lnTo>
                    <a:pt x="161578" y="505766"/>
                  </a:lnTo>
                  <a:lnTo>
                    <a:pt x="157657" y="457200"/>
                  </a:lnTo>
                  <a:lnTo>
                    <a:pt x="161578" y="408599"/>
                  </a:lnTo>
                  <a:lnTo>
                    <a:pt x="172930" y="362497"/>
                  </a:lnTo>
                  <a:lnTo>
                    <a:pt x="191095" y="319510"/>
                  </a:lnTo>
                  <a:lnTo>
                    <a:pt x="215456" y="280255"/>
                  </a:lnTo>
                  <a:lnTo>
                    <a:pt x="245397" y="245348"/>
                  </a:lnTo>
                  <a:lnTo>
                    <a:pt x="280300" y="215405"/>
                  </a:lnTo>
                  <a:lnTo>
                    <a:pt x="319549" y="191043"/>
                  </a:lnTo>
                  <a:lnTo>
                    <a:pt x="362527" y="172878"/>
                  </a:lnTo>
                  <a:lnTo>
                    <a:pt x="408616" y="161527"/>
                  </a:lnTo>
                  <a:lnTo>
                    <a:pt x="457200" y="157607"/>
                  </a:lnTo>
                  <a:lnTo>
                    <a:pt x="505783" y="161527"/>
                  </a:lnTo>
                  <a:lnTo>
                    <a:pt x="551874" y="172878"/>
                  </a:lnTo>
                  <a:lnTo>
                    <a:pt x="594852" y="191043"/>
                  </a:lnTo>
                  <a:lnTo>
                    <a:pt x="634103" y="215405"/>
                  </a:lnTo>
                  <a:lnTo>
                    <a:pt x="669009" y="245348"/>
                  </a:lnTo>
                  <a:lnTo>
                    <a:pt x="698951" y="280255"/>
                  </a:lnTo>
                  <a:lnTo>
                    <a:pt x="723314" y="319510"/>
                  </a:lnTo>
                  <a:lnTo>
                    <a:pt x="741481" y="362497"/>
                  </a:lnTo>
                  <a:lnTo>
                    <a:pt x="752833" y="408599"/>
                  </a:lnTo>
                  <a:lnTo>
                    <a:pt x="756754" y="457200"/>
                  </a:lnTo>
                  <a:lnTo>
                    <a:pt x="752833" y="505766"/>
                  </a:lnTo>
                  <a:lnTo>
                    <a:pt x="741481" y="551840"/>
                  </a:lnTo>
                  <a:lnTo>
                    <a:pt x="723314" y="594805"/>
                  </a:lnTo>
                  <a:lnTo>
                    <a:pt x="698951" y="634044"/>
                  </a:lnTo>
                  <a:lnTo>
                    <a:pt x="669009" y="668940"/>
                  </a:lnTo>
                  <a:lnTo>
                    <a:pt x="634103" y="698875"/>
                  </a:lnTo>
                  <a:lnTo>
                    <a:pt x="594852" y="723233"/>
                  </a:lnTo>
                  <a:lnTo>
                    <a:pt x="551874" y="741395"/>
                  </a:lnTo>
                  <a:lnTo>
                    <a:pt x="505783" y="752745"/>
                  </a:lnTo>
                  <a:lnTo>
                    <a:pt x="457200" y="756665"/>
                  </a:lnTo>
                  <a:close/>
                </a:path>
              </a:pathLst>
            </a:custGeom>
            <a:noFill/>
            <a:ln cap="flat" cmpd="sng" w="2857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447" name="Google Shape;447;p35"/>
            <p:cNvSpPr/>
            <p:nvPr/>
          </p:nvSpPr>
          <p:spPr>
            <a:xfrm>
              <a:off x="328612" y="500125"/>
              <a:ext cx="914400" cy="914400"/>
            </a:xfrm>
            <a:custGeom>
              <a:rect b="b" l="l" r="r" t="t"/>
              <a:pathLst>
                <a:path extrusionOk="0" h="914400" w="914400">
                  <a:moveTo>
                    <a:pt x="457200" y="0"/>
                  </a:moveTo>
                  <a:lnTo>
                    <a:pt x="410454" y="2359"/>
                  </a:lnTo>
                  <a:lnTo>
                    <a:pt x="365059" y="9284"/>
                  </a:lnTo>
                  <a:lnTo>
                    <a:pt x="321243" y="20546"/>
                  </a:lnTo>
                  <a:lnTo>
                    <a:pt x="279238" y="35915"/>
                  </a:lnTo>
                  <a:lnTo>
                    <a:pt x="239272" y="55161"/>
                  </a:lnTo>
                  <a:lnTo>
                    <a:pt x="201576" y="78056"/>
                  </a:lnTo>
                  <a:lnTo>
                    <a:pt x="166379" y="104370"/>
                  </a:lnTo>
                  <a:lnTo>
                    <a:pt x="133911" y="133873"/>
                  </a:lnTo>
                  <a:lnTo>
                    <a:pt x="104403" y="166337"/>
                  </a:lnTo>
                  <a:lnTo>
                    <a:pt x="78083" y="201531"/>
                  </a:lnTo>
                  <a:lnTo>
                    <a:pt x="55182" y="239227"/>
                  </a:lnTo>
                  <a:lnTo>
                    <a:pt x="35929" y="279195"/>
                  </a:lnTo>
                  <a:lnTo>
                    <a:pt x="20555" y="321206"/>
                  </a:lnTo>
                  <a:lnTo>
                    <a:pt x="9288" y="365029"/>
                  </a:lnTo>
                  <a:lnTo>
                    <a:pt x="2360" y="410437"/>
                  </a:lnTo>
                  <a:lnTo>
                    <a:pt x="0" y="457200"/>
                  </a:lnTo>
                  <a:lnTo>
                    <a:pt x="2360" y="503941"/>
                  </a:lnTo>
                  <a:lnTo>
                    <a:pt x="9288" y="549333"/>
                  </a:lnTo>
                  <a:lnTo>
                    <a:pt x="20555" y="593146"/>
                  </a:lnTo>
                  <a:lnTo>
                    <a:pt x="35929" y="635150"/>
                  </a:lnTo>
                  <a:lnTo>
                    <a:pt x="55182" y="675116"/>
                  </a:lnTo>
                  <a:lnTo>
                    <a:pt x="78083" y="712812"/>
                  </a:lnTo>
                  <a:lnTo>
                    <a:pt x="104403" y="748009"/>
                  </a:lnTo>
                  <a:lnTo>
                    <a:pt x="133911" y="780478"/>
                  </a:lnTo>
                  <a:lnTo>
                    <a:pt x="166379" y="809988"/>
                  </a:lnTo>
                  <a:lnTo>
                    <a:pt x="201576" y="836309"/>
                  </a:lnTo>
                  <a:lnTo>
                    <a:pt x="239272" y="859212"/>
                  </a:lnTo>
                  <a:lnTo>
                    <a:pt x="279238" y="878466"/>
                  </a:lnTo>
                  <a:lnTo>
                    <a:pt x="321243" y="893842"/>
                  </a:lnTo>
                  <a:lnTo>
                    <a:pt x="365059" y="905110"/>
                  </a:lnTo>
                  <a:lnTo>
                    <a:pt x="410454" y="912039"/>
                  </a:lnTo>
                  <a:lnTo>
                    <a:pt x="457200" y="914400"/>
                  </a:lnTo>
                  <a:lnTo>
                    <a:pt x="503945" y="912039"/>
                  </a:lnTo>
                  <a:lnTo>
                    <a:pt x="549340" y="905110"/>
                  </a:lnTo>
                  <a:lnTo>
                    <a:pt x="593156" y="893842"/>
                  </a:lnTo>
                  <a:lnTo>
                    <a:pt x="635161" y="878466"/>
                  </a:lnTo>
                  <a:lnTo>
                    <a:pt x="675127" y="859212"/>
                  </a:lnTo>
                  <a:lnTo>
                    <a:pt x="712823" y="836309"/>
                  </a:lnTo>
                  <a:lnTo>
                    <a:pt x="748020" y="809988"/>
                  </a:lnTo>
                  <a:lnTo>
                    <a:pt x="780488" y="780478"/>
                  </a:lnTo>
                  <a:lnTo>
                    <a:pt x="802129" y="756665"/>
                  </a:lnTo>
                  <a:lnTo>
                    <a:pt x="457200" y="756665"/>
                  </a:lnTo>
                  <a:lnTo>
                    <a:pt x="408616" y="752745"/>
                  </a:lnTo>
                  <a:lnTo>
                    <a:pt x="362527" y="741395"/>
                  </a:lnTo>
                  <a:lnTo>
                    <a:pt x="319549" y="723233"/>
                  </a:lnTo>
                  <a:lnTo>
                    <a:pt x="280300" y="698875"/>
                  </a:lnTo>
                  <a:lnTo>
                    <a:pt x="245397" y="668940"/>
                  </a:lnTo>
                  <a:lnTo>
                    <a:pt x="215456" y="634044"/>
                  </a:lnTo>
                  <a:lnTo>
                    <a:pt x="191095" y="594805"/>
                  </a:lnTo>
                  <a:lnTo>
                    <a:pt x="172930" y="551840"/>
                  </a:lnTo>
                  <a:lnTo>
                    <a:pt x="161578" y="505766"/>
                  </a:lnTo>
                  <a:lnTo>
                    <a:pt x="157657" y="457200"/>
                  </a:lnTo>
                  <a:lnTo>
                    <a:pt x="161578" y="408599"/>
                  </a:lnTo>
                  <a:lnTo>
                    <a:pt x="172930" y="362497"/>
                  </a:lnTo>
                  <a:lnTo>
                    <a:pt x="191095" y="319510"/>
                  </a:lnTo>
                  <a:lnTo>
                    <a:pt x="215456" y="280255"/>
                  </a:lnTo>
                  <a:lnTo>
                    <a:pt x="245397" y="245348"/>
                  </a:lnTo>
                  <a:lnTo>
                    <a:pt x="280300" y="215405"/>
                  </a:lnTo>
                  <a:lnTo>
                    <a:pt x="319549" y="191043"/>
                  </a:lnTo>
                  <a:lnTo>
                    <a:pt x="362527" y="172878"/>
                  </a:lnTo>
                  <a:lnTo>
                    <a:pt x="408616" y="161527"/>
                  </a:lnTo>
                  <a:lnTo>
                    <a:pt x="457200" y="157607"/>
                  </a:lnTo>
                  <a:lnTo>
                    <a:pt x="802060" y="157607"/>
                  </a:lnTo>
                  <a:lnTo>
                    <a:pt x="780488" y="133873"/>
                  </a:lnTo>
                  <a:lnTo>
                    <a:pt x="748020" y="104370"/>
                  </a:lnTo>
                  <a:lnTo>
                    <a:pt x="712823" y="78056"/>
                  </a:lnTo>
                  <a:lnTo>
                    <a:pt x="675127" y="55161"/>
                  </a:lnTo>
                  <a:lnTo>
                    <a:pt x="635161" y="35915"/>
                  </a:lnTo>
                  <a:lnTo>
                    <a:pt x="593156" y="20546"/>
                  </a:lnTo>
                  <a:lnTo>
                    <a:pt x="549340" y="9284"/>
                  </a:lnTo>
                  <a:lnTo>
                    <a:pt x="503945" y="2359"/>
                  </a:lnTo>
                  <a:lnTo>
                    <a:pt x="457200" y="0"/>
                  </a:lnTo>
                  <a:close/>
                </a:path>
                <a:path extrusionOk="0" h="914400" w="914400">
                  <a:moveTo>
                    <a:pt x="802060" y="157607"/>
                  </a:moveTo>
                  <a:lnTo>
                    <a:pt x="457200" y="157607"/>
                  </a:lnTo>
                  <a:lnTo>
                    <a:pt x="505783" y="161527"/>
                  </a:lnTo>
                  <a:lnTo>
                    <a:pt x="551874" y="172878"/>
                  </a:lnTo>
                  <a:lnTo>
                    <a:pt x="594852" y="191043"/>
                  </a:lnTo>
                  <a:lnTo>
                    <a:pt x="634103" y="215405"/>
                  </a:lnTo>
                  <a:lnTo>
                    <a:pt x="669009" y="245348"/>
                  </a:lnTo>
                  <a:lnTo>
                    <a:pt x="698951" y="280255"/>
                  </a:lnTo>
                  <a:lnTo>
                    <a:pt x="723314" y="319510"/>
                  </a:lnTo>
                  <a:lnTo>
                    <a:pt x="741481" y="362497"/>
                  </a:lnTo>
                  <a:lnTo>
                    <a:pt x="752833" y="408599"/>
                  </a:lnTo>
                  <a:lnTo>
                    <a:pt x="756754" y="457200"/>
                  </a:lnTo>
                  <a:lnTo>
                    <a:pt x="752833" y="505766"/>
                  </a:lnTo>
                  <a:lnTo>
                    <a:pt x="741481" y="551840"/>
                  </a:lnTo>
                  <a:lnTo>
                    <a:pt x="723314" y="594805"/>
                  </a:lnTo>
                  <a:lnTo>
                    <a:pt x="698951" y="634044"/>
                  </a:lnTo>
                  <a:lnTo>
                    <a:pt x="669009" y="668940"/>
                  </a:lnTo>
                  <a:lnTo>
                    <a:pt x="634103" y="698875"/>
                  </a:lnTo>
                  <a:lnTo>
                    <a:pt x="594852" y="723233"/>
                  </a:lnTo>
                  <a:lnTo>
                    <a:pt x="551874" y="741395"/>
                  </a:lnTo>
                  <a:lnTo>
                    <a:pt x="505783" y="752745"/>
                  </a:lnTo>
                  <a:lnTo>
                    <a:pt x="457200" y="756665"/>
                  </a:lnTo>
                  <a:lnTo>
                    <a:pt x="802129" y="756665"/>
                  </a:lnTo>
                  <a:lnTo>
                    <a:pt x="836316" y="712812"/>
                  </a:lnTo>
                  <a:lnTo>
                    <a:pt x="859217" y="675116"/>
                  </a:lnTo>
                  <a:lnTo>
                    <a:pt x="878470" y="635150"/>
                  </a:lnTo>
                  <a:lnTo>
                    <a:pt x="893844" y="593146"/>
                  </a:lnTo>
                  <a:lnTo>
                    <a:pt x="905111" y="549333"/>
                  </a:lnTo>
                  <a:lnTo>
                    <a:pt x="912039" y="503941"/>
                  </a:lnTo>
                  <a:lnTo>
                    <a:pt x="914400" y="457200"/>
                  </a:lnTo>
                  <a:lnTo>
                    <a:pt x="912039" y="410437"/>
                  </a:lnTo>
                  <a:lnTo>
                    <a:pt x="905111" y="365029"/>
                  </a:lnTo>
                  <a:lnTo>
                    <a:pt x="893844" y="321206"/>
                  </a:lnTo>
                  <a:lnTo>
                    <a:pt x="878470" y="279195"/>
                  </a:lnTo>
                  <a:lnTo>
                    <a:pt x="859217" y="239227"/>
                  </a:lnTo>
                  <a:lnTo>
                    <a:pt x="836316" y="201531"/>
                  </a:lnTo>
                  <a:lnTo>
                    <a:pt x="809996" y="166337"/>
                  </a:lnTo>
                  <a:lnTo>
                    <a:pt x="802060" y="157607"/>
                  </a:lnTo>
                  <a:close/>
                </a:path>
              </a:pathLst>
            </a:custGeom>
            <a:solidFill>
              <a:srgbClr val="B79D79">
                <a:alpha val="19607"/>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448" name="Google Shape;448;p35"/>
            <p:cNvSpPr/>
            <p:nvPr/>
          </p:nvSpPr>
          <p:spPr>
            <a:xfrm>
              <a:off x="328612" y="500125"/>
              <a:ext cx="914400" cy="914400"/>
            </a:xfrm>
            <a:custGeom>
              <a:rect b="b" l="l" r="r" t="t"/>
              <a:pathLst>
                <a:path extrusionOk="0" h="914400" w="914400">
                  <a:moveTo>
                    <a:pt x="457200" y="0"/>
                  </a:moveTo>
                  <a:lnTo>
                    <a:pt x="410454" y="2359"/>
                  </a:lnTo>
                  <a:lnTo>
                    <a:pt x="365059" y="9284"/>
                  </a:lnTo>
                  <a:lnTo>
                    <a:pt x="321243" y="20546"/>
                  </a:lnTo>
                  <a:lnTo>
                    <a:pt x="279238" y="35915"/>
                  </a:lnTo>
                  <a:lnTo>
                    <a:pt x="239272" y="55161"/>
                  </a:lnTo>
                  <a:lnTo>
                    <a:pt x="201576" y="78056"/>
                  </a:lnTo>
                  <a:lnTo>
                    <a:pt x="166379" y="104370"/>
                  </a:lnTo>
                  <a:lnTo>
                    <a:pt x="133911" y="133873"/>
                  </a:lnTo>
                  <a:lnTo>
                    <a:pt x="104403" y="166337"/>
                  </a:lnTo>
                  <a:lnTo>
                    <a:pt x="78083" y="201531"/>
                  </a:lnTo>
                  <a:lnTo>
                    <a:pt x="55182" y="239227"/>
                  </a:lnTo>
                  <a:lnTo>
                    <a:pt x="35929" y="279195"/>
                  </a:lnTo>
                  <a:lnTo>
                    <a:pt x="20555" y="321206"/>
                  </a:lnTo>
                  <a:lnTo>
                    <a:pt x="9288" y="365029"/>
                  </a:lnTo>
                  <a:lnTo>
                    <a:pt x="2360" y="410437"/>
                  </a:lnTo>
                  <a:lnTo>
                    <a:pt x="0" y="457200"/>
                  </a:lnTo>
                  <a:lnTo>
                    <a:pt x="2360" y="503941"/>
                  </a:lnTo>
                  <a:lnTo>
                    <a:pt x="9288" y="549333"/>
                  </a:lnTo>
                  <a:lnTo>
                    <a:pt x="20555" y="593146"/>
                  </a:lnTo>
                  <a:lnTo>
                    <a:pt x="35929" y="635150"/>
                  </a:lnTo>
                  <a:lnTo>
                    <a:pt x="55182" y="675116"/>
                  </a:lnTo>
                  <a:lnTo>
                    <a:pt x="78083" y="712812"/>
                  </a:lnTo>
                  <a:lnTo>
                    <a:pt x="104403" y="748009"/>
                  </a:lnTo>
                  <a:lnTo>
                    <a:pt x="133911" y="780478"/>
                  </a:lnTo>
                  <a:lnTo>
                    <a:pt x="166379" y="809988"/>
                  </a:lnTo>
                  <a:lnTo>
                    <a:pt x="201576" y="836309"/>
                  </a:lnTo>
                  <a:lnTo>
                    <a:pt x="239272" y="859212"/>
                  </a:lnTo>
                  <a:lnTo>
                    <a:pt x="279238" y="878466"/>
                  </a:lnTo>
                  <a:lnTo>
                    <a:pt x="321243" y="893842"/>
                  </a:lnTo>
                  <a:lnTo>
                    <a:pt x="365059" y="905110"/>
                  </a:lnTo>
                  <a:lnTo>
                    <a:pt x="410454" y="912039"/>
                  </a:lnTo>
                  <a:lnTo>
                    <a:pt x="457200" y="914400"/>
                  </a:lnTo>
                  <a:lnTo>
                    <a:pt x="503945" y="912039"/>
                  </a:lnTo>
                  <a:lnTo>
                    <a:pt x="549340" y="905110"/>
                  </a:lnTo>
                  <a:lnTo>
                    <a:pt x="593156" y="893842"/>
                  </a:lnTo>
                  <a:lnTo>
                    <a:pt x="635161" y="878466"/>
                  </a:lnTo>
                  <a:lnTo>
                    <a:pt x="675127" y="859212"/>
                  </a:lnTo>
                  <a:lnTo>
                    <a:pt x="712823" y="836309"/>
                  </a:lnTo>
                  <a:lnTo>
                    <a:pt x="748020" y="809988"/>
                  </a:lnTo>
                  <a:lnTo>
                    <a:pt x="780488" y="780478"/>
                  </a:lnTo>
                  <a:lnTo>
                    <a:pt x="809996" y="748009"/>
                  </a:lnTo>
                  <a:lnTo>
                    <a:pt x="836316" y="712812"/>
                  </a:lnTo>
                  <a:lnTo>
                    <a:pt x="859217" y="675116"/>
                  </a:lnTo>
                  <a:lnTo>
                    <a:pt x="878470" y="635150"/>
                  </a:lnTo>
                  <a:lnTo>
                    <a:pt x="893844" y="593146"/>
                  </a:lnTo>
                  <a:lnTo>
                    <a:pt x="905111" y="549333"/>
                  </a:lnTo>
                  <a:lnTo>
                    <a:pt x="912039" y="503941"/>
                  </a:lnTo>
                  <a:lnTo>
                    <a:pt x="914400" y="457200"/>
                  </a:lnTo>
                  <a:lnTo>
                    <a:pt x="912039" y="410437"/>
                  </a:lnTo>
                  <a:lnTo>
                    <a:pt x="905111" y="365029"/>
                  </a:lnTo>
                  <a:lnTo>
                    <a:pt x="893844" y="321206"/>
                  </a:lnTo>
                  <a:lnTo>
                    <a:pt x="878470" y="279195"/>
                  </a:lnTo>
                  <a:lnTo>
                    <a:pt x="859217" y="239227"/>
                  </a:lnTo>
                  <a:lnTo>
                    <a:pt x="836316" y="201531"/>
                  </a:lnTo>
                  <a:lnTo>
                    <a:pt x="809996" y="166337"/>
                  </a:lnTo>
                  <a:lnTo>
                    <a:pt x="780488" y="133873"/>
                  </a:lnTo>
                  <a:lnTo>
                    <a:pt x="748020" y="104370"/>
                  </a:lnTo>
                  <a:lnTo>
                    <a:pt x="712823" y="78056"/>
                  </a:lnTo>
                  <a:lnTo>
                    <a:pt x="675127" y="55161"/>
                  </a:lnTo>
                  <a:lnTo>
                    <a:pt x="635161" y="35915"/>
                  </a:lnTo>
                  <a:lnTo>
                    <a:pt x="593156" y="20546"/>
                  </a:lnTo>
                  <a:lnTo>
                    <a:pt x="549340" y="9284"/>
                  </a:lnTo>
                  <a:lnTo>
                    <a:pt x="503945" y="2359"/>
                  </a:lnTo>
                  <a:lnTo>
                    <a:pt x="457200" y="0"/>
                  </a:lnTo>
                  <a:close/>
                </a:path>
                <a:path extrusionOk="0" h="914400" w="914400">
                  <a:moveTo>
                    <a:pt x="457200" y="756665"/>
                  </a:moveTo>
                  <a:lnTo>
                    <a:pt x="408616" y="752745"/>
                  </a:lnTo>
                  <a:lnTo>
                    <a:pt x="362527" y="741395"/>
                  </a:lnTo>
                  <a:lnTo>
                    <a:pt x="319549" y="723233"/>
                  </a:lnTo>
                  <a:lnTo>
                    <a:pt x="280300" y="698875"/>
                  </a:lnTo>
                  <a:lnTo>
                    <a:pt x="245397" y="668940"/>
                  </a:lnTo>
                  <a:lnTo>
                    <a:pt x="215456" y="634044"/>
                  </a:lnTo>
                  <a:lnTo>
                    <a:pt x="191095" y="594805"/>
                  </a:lnTo>
                  <a:lnTo>
                    <a:pt x="172930" y="551840"/>
                  </a:lnTo>
                  <a:lnTo>
                    <a:pt x="161578" y="505766"/>
                  </a:lnTo>
                  <a:lnTo>
                    <a:pt x="157657" y="457200"/>
                  </a:lnTo>
                  <a:lnTo>
                    <a:pt x="161578" y="408599"/>
                  </a:lnTo>
                  <a:lnTo>
                    <a:pt x="172930" y="362497"/>
                  </a:lnTo>
                  <a:lnTo>
                    <a:pt x="191095" y="319510"/>
                  </a:lnTo>
                  <a:lnTo>
                    <a:pt x="215456" y="280255"/>
                  </a:lnTo>
                  <a:lnTo>
                    <a:pt x="245397" y="245348"/>
                  </a:lnTo>
                  <a:lnTo>
                    <a:pt x="280300" y="215405"/>
                  </a:lnTo>
                  <a:lnTo>
                    <a:pt x="319549" y="191043"/>
                  </a:lnTo>
                  <a:lnTo>
                    <a:pt x="362527" y="172878"/>
                  </a:lnTo>
                  <a:lnTo>
                    <a:pt x="408616" y="161527"/>
                  </a:lnTo>
                  <a:lnTo>
                    <a:pt x="457200" y="157607"/>
                  </a:lnTo>
                  <a:lnTo>
                    <a:pt x="505783" y="161527"/>
                  </a:lnTo>
                  <a:lnTo>
                    <a:pt x="551874" y="172878"/>
                  </a:lnTo>
                  <a:lnTo>
                    <a:pt x="594852" y="191043"/>
                  </a:lnTo>
                  <a:lnTo>
                    <a:pt x="634103" y="215405"/>
                  </a:lnTo>
                  <a:lnTo>
                    <a:pt x="669009" y="245348"/>
                  </a:lnTo>
                  <a:lnTo>
                    <a:pt x="698951" y="280255"/>
                  </a:lnTo>
                  <a:lnTo>
                    <a:pt x="723314" y="319510"/>
                  </a:lnTo>
                  <a:lnTo>
                    <a:pt x="741481" y="362497"/>
                  </a:lnTo>
                  <a:lnTo>
                    <a:pt x="752833" y="408599"/>
                  </a:lnTo>
                  <a:lnTo>
                    <a:pt x="756754" y="457200"/>
                  </a:lnTo>
                  <a:lnTo>
                    <a:pt x="752833" y="505766"/>
                  </a:lnTo>
                  <a:lnTo>
                    <a:pt x="741481" y="551840"/>
                  </a:lnTo>
                  <a:lnTo>
                    <a:pt x="723314" y="594805"/>
                  </a:lnTo>
                  <a:lnTo>
                    <a:pt x="698951" y="634044"/>
                  </a:lnTo>
                  <a:lnTo>
                    <a:pt x="669009" y="668940"/>
                  </a:lnTo>
                  <a:lnTo>
                    <a:pt x="634103" y="698875"/>
                  </a:lnTo>
                  <a:lnTo>
                    <a:pt x="594852" y="723233"/>
                  </a:lnTo>
                  <a:lnTo>
                    <a:pt x="551874" y="741395"/>
                  </a:lnTo>
                  <a:lnTo>
                    <a:pt x="505783" y="752745"/>
                  </a:lnTo>
                  <a:lnTo>
                    <a:pt x="457200" y="756665"/>
                  </a:lnTo>
                  <a:close/>
                </a:path>
              </a:pathLst>
            </a:custGeom>
            <a:noFill/>
            <a:ln cap="flat" cmpd="sng" w="2857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grpSp>
      <p:sp>
        <p:nvSpPr>
          <p:cNvPr id="449" name="Google Shape;449;p35"/>
          <p:cNvSpPr txBox="1"/>
          <p:nvPr/>
        </p:nvSpPr>
        <p:spPr>
          <a:xfrm>
            <a:off x="639365" y="332184"/>
            <a:ext cx="2393156" cy="4336256"/>
          </a:xfrm>
          <a:prstGeom prst="rect">
            <a:avLst/>
          </a:prstGeom>
          <a:noFill/>
          <a:ln cap="flat" cmpd="sng" w="2857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sz="3900">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t/>
            </a:r>
            <a:endParaRPr sz="3900">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t/>
            </a:r>
            <a:endParaRPr sz="5000">
              <a:latin typeface="Times New Roman"/>
              <a:ea typeface="Times New Roman"/>
              <a:cs typeface="Times New Roman"/>
              <a:sym typeface="Times New Roman"/>
            </a:endParaRPr>
          </a:p>
          <a:p>
            <a:pPr indent="0" lvl="0" marL="63500" marR="0" rtl="0" algn="l">
              <a:lnSpc>
                <a:spcPct val="100000"/>
              </a:lnSpc>
              <a:spcBef>
                <a:spcPts val="0"/>
              </a:spcBef>
              <a:spcAft>
                <a:spcPts val="0"/>
              </a:spcAft>
              <a:buNone/>
            </a:pPr>
            <a:r>
              <a:rPr lang="en" sz="3100">
                <a:latin typeface="Calibri"/>
                <a:ea typeface="Calibri"/>
                <a:cs typeface="Calibri"/>
                <a:sym typeface="Calibri"/>
              </a:rPr>
              <a:t>The Basis</a:t>
            </a:r>
            <a:endParaRPr sz="3100">
              <a:latin typeface="Calibri"/>
              <a:ea typeface="Calibri"/>
              <a:cs typeface="Calibri"/>
              <a:sym typeface="Calibri"/>
            </a:endParaRPr>
          </a:p>
        </p:txBody>
      </p:sp>
      <p:grpSp>
        <p:nvGrpSpPr>
          <p:cNvPr id="450" name="Google Shape;450;p35"/>
          <p:cNvGrpSpPr/>
          <p:nvPr/>
        </p:nvGrpSpPr>
        <p:grpSpPr>
          <a:xfrm>
            <a:off x="3586163" y="335756"/>
            <a:ext cx="4929187" cy="1228725"/>
            <a:chOff x="4781550" y="447675"/>
            <a:chExt cx="6572250" cy="1638300"/>
          </a:xfrm>
        </p:grpSpPr>
        <p:sp>
          <p:nvSpPr>
            <p:cNvPr id="451" name="Google Shape;451;p35"/>
            <p:cNvSpPr/>
            <p:nvPr/>
          </p:nvSpPr>
          <p:spPr>
            <a:xfrm>
              <a:off x="4781550" y="447675"/>
              <a:ext cx="6572250" cy="1638300"/>
            </a:xfrm>
            <a:custGeom>
              <a:rect b="b" l="l" r="r" t="t"/>
              <a:pathLst>
                <a:path extrusionOk="0" h="1638300" w="6572250">
                  <a:moveTo>
                    <a:pt x="6408420" y="0"/>
                  </a:moveTo>
                  <a:lnTo>
                    <a:pt x="163829" y="0"/>
                  </a:lnTo>
                  <a:lnTo>
                    <a:pt x="120297" y="5856"/>
                  </a:lnTo>
                  <a:lnTo>
                    <a:pt x="81167" y="22380"/>
                  </a:lnTo>
                  <a:lnTo>
                    <a:pt x="48005" y="48005"/>
                  </a:lnTo>
                  <a:lnTo>
                    <a:pt x="22380" y="81167"/>
                  </a:lnTo>
                  <a:lnTo>
                    <a:pt x="5856" y="120297"/>
                  </a:lnTo>
                  <a:lnTo>
                    <a:pt x="0" y="163829"/>
                  </a:lnTo>
                  <a:lnTo>
                    <a:pt x="0" y="1474470"/>
                  </a:lnTo>
                  <a:lnTo>
                    <a:pt x="5856" y="1518002"/>
                  </a:lnTo>
                  <a:lnTo>
                    <a:pt x="22380" y="1557132"/>
                  </a:lnTo>
                  <a:lnTo>
                    <a:pt x="48005" y="1590294"/>
                  </a:lnTo>
                  <a:lnTo>
                    <a:pt x="81167" y="1615919"/>
                  </a:lnTo>
                  <a:lnTo>
                    <a:pt x="120297" y="1632443"/>
                  </a:lnTo>
                  <a:lnTo>
                    <a:pt x="163829" y="1638300"/>
                  </a:lnTo>
                  <a:lnTo>
                    <a:pt x="6408420" y="1638300"/>
                  </a:lnTo>
                  <a:lnTo>
                    <a:pt x="6451952" y="1632443"/>
                  </a:lnTo>
                  <a:lnTo>
                    <a:pt x="6491082" y="1615919"/>
                  </a:lnTo>
                  <a:lnTo>
                    <a:pt x="6524244" y="1590294"/>
                  </a:lnTo>
                  <a:lnTo>
                    <a:pt x="6549869" y="1557132"/>
                  </a:lnTo>
                  <a:lnTo>
                    <a:pt x="6566393" y="1518002"/>
                  </a:lnTo>
                  <a:lnTo>
                    <a:pt x="6572250" y="1474470"/>
                  </a:lnTo>
                  <a:lnTo>
                    <a:pt x="6572250" y="163829"/>
                  </a:lnTo>
                  <a:lnTo>
                    <a:pt x="6566393" y="120297"/>
                  </a:lnTo>
                  <a:lnTo>
                    <a:pt x="6549869" y="81167"/>
                  </a:lnTo>
                  <a:lnTo>
                    <a:pt x="6524244" y="48005"/>
                  </a:lnTo>
                  <a:lnTo>
                    <a:pt x="6491082" y="22380"/>
                  </a:lnTo>
                  <a:lnTo>
                    <a:pt x="6451952" y="5856"/>
                  </a:lnTo>
                  <a:lnTo>
                    <a:pt x="6408420" y="0"/>
                  </a:lnTo>
                  <a:close/>
                </a:path>
              </a:pathLst>
            </a:custGeom>
            <a:solidFill>
              <a:srgbClr val="F1F1F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452" name="Google Shape;452;p35"/>
            <p:cNvSpPr/>
            <p:nvPr/>
          </p:nvSpPr>
          <p:spPr>
            <a:xfrm>
              <a:off x="5412341" y="898282"/>
              <a:ext cx="634365" cy="737870"/>
            </a:xfrm>
            <a:custGeom>
              <a:rect b="b" l="l" r="r" t="t"/>
              <a:pathLst>
                <a:path extrusionOk="0" h="737869" w="634364">
                  <a:moveTo>
                    <a:pt x="280208" y="0"/>
                  </a:moveTo>
                  <a:lnTo>
                    <a:pt x="230956" y="3809"/>
                  </a:lnTo>
                  <a:lnTo>
                    <a:pt x="182845" y="17779"/>
                  </a:lnTo>
                  <a:lnTo>
                    <a:pt x="137014" y="39369"/>
                  </a:lnTo>
                  <a:lnTo>
                    <a:pt x="95826" y="67309"/>
                  </a:lnTo>
                  <a:lnTo>
                    <a:pt x="61245" y="102869"/>
                  </a:lnTo>
                  <a:lnTo>
                    <a:pt x="33817" y="143509"/>
                  </a:lnTo>
                  <a:lnTo>
                    <a:pt x="14084" y="187959"/>
                  </a:lnTo>
                  <a:lnTo>
                    <a:pt x="2592" y="236219"/>
                  </a:lnTo>
                  <a:lnTo>
                    <a:pt x="92" y="281939"/>
                  </a:lnTo>
                  <a:lnTo>
                    <a:pt x="0" y="287019"/>
                  </a:lnTo>
                  <a:lnTo>
                    <a:pt x="4616" y="337819"/>
                  </a:lnTo>
                  <a:lnTo>
                    <a:pt x="18482" y="386079"/>
                  </a:lnTo>
                  <a:lnTo>
                    <a:pt x="40990" y="431799"/>
                  </a:lnTo>
                  <a:lnTo>
                    <a:pt x="71647" y="472439"/>
                  </a:lnTo>
                  <a:lnTo>
                    <a:pt x="109961" y="507999"/>
                  </a:lnTo>
                  <a:lnTo>
                    <a:pt x="109961" y="737869"/>
                  </a:lnTo>
                  <a:lnTo>
                    <a:pt x="404744" y="737870"/>
                  </a:lnTo>
                  <a:lnTo>
                    <a:pt x="404744" y="628650"/>
                  </a:lnTo>
                  <a:lnTo>
                    <a:pt x="450454" y="628650"/>
                  </a:lnTo>
                  <a:lnTo>
                    <a:pt x="493132" y="621030"/>
                  </a:lnTo>
                  <a:lnTo>
                    <a:pt x="528814" y="596900"/>
                  </a:lnTo>
                  <a:lnTo>
                    <a:pt x="552369" y="560070"/>
                  </a:lnTo>
                  <a:lnTo>
                    <a:pt x="560531" y="519430"/>
                  </a:lnTo>
                  <a:lnTo>
                    <a:pt x="560531" y="463550"/>
                  </a:lnTo>
                  <a:lnTo>
                    <a:pt x="601577" y="463550"/>
                  </a:lnTo>
                  <a:lnTo>
                    <a:pt x="618602" y="457200"/>
                  </a:lnTo>
                  <a:lnTo>
                    <a:pt x="630729" y="443230"/>
                  </a:lnTo>
                  <a:lnTo>
                    <a:pt x="632307" y="434340"/>
                  </a:lnTo>
                  <a:lnTo>
                    <a:pt x="177127" y="434339"/>
                  </a:lnTo>
                  <a:lnTo>
                    <a:pt x="171821" y="393699"/>
                  </a:lnTo>
                  <a:lnTo>
                    <a:pt x="159869" y="372109"/>
                  </a:lnTo>
                  <a:lnTo>
                    <a:pt x="147217" y="363219"/>
                  </a:lnTo>
                  <a:lnTo>
                    <a:pt x="139813" y="360679"/>
                  </a:lnTo>
                  <a:lnTo>
                    <a:pt x="125907" y="354329"/>
                  </a:lnTo>
                  <a:lnTo>
                    <a:pt x="91800" y="323849"/>
                  </a:lnTo>
                  <a:lnTo>
                    <a:pt x="80110" y="292099"/>
                  </a:lnTo>
                  <a:lnTo>
                    <a:pt x="71364" y="274319"/>
                  </a:lnTo>
                  <a:lnTo>
                    <a:pt x="68916" y="253999"/>
                  </a:lnTo>
                  <a:lnTo>
                    <a:pt x="72764" y="234949"/>
                  </a:lnTo>
                  <a:lnTo>
                    <a:pt x="82908" y="218439"/>
                  </a:lnTo>
                  <a:lnTo>
                    <a:pt x="81043" y="210819"/>
                  </a:lnTo>
                  <a:lnTo>
                    <a:pt x="80110" y="204469"/>
                  </a:lnTo>
                  <a:lnTo>
                    <a:pt x="80110" y="198119"/>
                  </a:lnTo>
                  <a:lnTo>
                    <a:pt x="83929" y="177799"/>
                  </a:lnTo>
                  <a:lnTo>
                    <a:pt x="94569" y="158749"/>
                  </a:lnTo>
                  <a:lnTo>
                    <a:pt x="110807" y="144779"/>
                  </a:lnTo>
                  <a:lnTo>
                    <a:pt x="131417" y="137159"/>
                  </a:lnTo>
                  <a:lnTo>
                    <a:pt x="141022" y="119379"/>
                  </a:lnTo>
                  <a:lnTo>
                    <a:pt x="155088" y="106679"/>
                  </a:lnTo>
                  <a:lnTo>
                    <a:pt x="172477" y="97789"/>
                  </a:lnTo>
                  <a:lnTo>
                    <a:pt x="192053" y="95249"/>
                  </a:lnTo>
                  <a:lnTo>
                    <a:pt x="208516" y="95249"/>
                  </a:lnTo>
                  <a:lnTo>
                    <a:pt x="216205" y="88899"/>
                  </a:lnTo>
                  <a:lnTo>
                    <a:pt x="226918" y="81279"/>
                  </a:lnTo>
                  <a:lnTo>
                    <a:pt x="238856" y="77469"/>
                  </a:lnTo>
                  <a:lnTo>
                    <a:pt x="251755" y="74929"/>
                  </a:lnTo>
                  <a:lnTo>
                    <a:pt x="471999" y="74930"/>
                  </a:lnTo>
                  <a:lnTo>
                    <a:pt x="464589" y="67310"/>
                  </a:lnTo>
                  <a:lnTo>
                    <a:pt x="423401" y="39370"/>
                  </a:lnTo>
                  <a:lnTo>
                    <a:pt x="377570" y="17780"/>
                  </a:lnTo>
                  <a:lnTo>
                    <a:pt x="329459" y="3810"/>
                  </a:lnTo>
                  <a:lnTo>
                    <a:pt x="280208" y="0"/>
                  </a:lnTo>
                  <a:close/>
                </a:path>
                <a:path extrusionOk="0" h="737869" w="634364">
                  <a:moveTo>
                    <a:pt x="201425" y="299719"/>
                  </a:moveTo>
                  <a:lnTo>
                    <a:pt x="170597" y="299719"/>
                  </a:lnTo>
                  <a:lnTo>
                    <a:pt x="176194" y="304799"/>
                  </a:lnTo>
                  <a:lnTo>
                    <a:pt x="187388" y="312419"/>
                  </a:lnTo>
                  <a:lnTo>
                    <a:pt x="194064" y="316229"/>
                  </a:lnTo>
                  <a:lnTo>
                    <a:pt x="200215" y="321309"/>
                  </a:lnTo>
                  <a:lnTo>
                    <a:pt x="219907" y="365759"/>
                  </a:lnTo>
                  <a:lnTo>
                    <a:pt x="220038" y="434339"/>
                  </a:lnTo>
                  <a:lnTo>
                    <a:pt x="236830" y="434339"/>
                  </a:lnTo>
                  <a:lnTo>
                    <a:pt x="236757" y="364489"/>
                  </a:lnTo>
                  <a:lnTo>
                    <a:pt x="223770" y="320039"/>
                  </a:lnTo>
                  <a:lnTo>
                    <a:pt x="210477" y="307339"/>
                  </a:lnTo>
                  <a:lnTo>
                    <a:pt x="203305" y="300989"/>
                  </a:lnTo>
                  <a:lnTo>
                    <a:pt x="201425" y="299719"/>
                  </a:lnTo>
                  <a:close/>
                </a:path>
                <a:path extrusionOk="0" h="737869" w="634364">
                  <a:moveTo>
                    <a:pt x="476939" y="80010"/>
                  </a:moveTo>
                  <a:lnTo>
                    <a:pt x="341047" y="80010"/>
                  </a:lnTo>
                  <a:lnTo>
                    <a:pt x="355303" y="82550"/>
                  </a:lnTo>
                  <a:lnTo>
                    <a:pt x="369062" y="88900"/>
                  </a:lnTo>
                  <a:lnTo>
                    <a:pt x="380723" y="97790"/>
                  </a:lnTo>
                  <a:lnTo>
                    <a:pt x="389935" y="109220"/>
                  </a:lnTo>
                  <a:lnTo>
                    <a:pt x="396348" y="121920"/>
                  </a:lnTo>
                  <a:lnTo>
                    <a:pt x="400080" y="121920"/>
                  </a:lnTo>
                  <a:lnTo>
                    <a:pt x="445207" y="139700"/>
                  </a:lnTo>
                  <a:lnTo>
                    <a:pt x="464447" y="184150"/>
                  </a:lnTo>
                  <a:lnTo>
                    <a:pt x="464447" y="187960"/>
                  </a:lnTo>
                  <a:lnTo>
                    <a:pt x="478717" y="198120"/>
                  </a:lnTo>
                  <a:lnTo>
                    <a:pt x="489051" y="212090"/>
                  </a:lnTo>
                  <a:lnTo>
                    <a:pt x="495013" y="228600"/>
                  </a:lnTo>
                  <a:lnTo>
                    <a:pt x="496164" y="246380"/>
                  </a:lnTo>
                  <a:lnTo>
                    <a:pt x="486806" y="269240"/>
                  </a:lnTo>
                  <a:lnTo>
                    <a:pt x="470977" y="287020"/>
                  </a:lnTo>
                  <a:lnTo>
                    <a:pt x="450250" y="298450"/>
                  </a:lnTo>
                  <a:lnTo>
                    <a:pt x="426200" y="302260"/>
                  </a:lnTo>
                  <a:lnTo>
                    <a:pt x="343175" y="302260"/>
                  </a:lnTo>
                  <a:lnTo>
                    <a:pt x="318163" y="307340"/>
                  </a:lnTo>
                  <a:lnTo>
                    <a:pt x="297699" y="321310"/>
                  </a:lnTo>
                  <a:lnTo>
                    <a:pt x="283881" y="340359"/>
                  </a:lnTo>
                  <a:lnTo>
                    <a:pt x="278808" y="365759"/>
                  </a:lnTo>
                  <a:lnTo>
                    <a:pt x="278808" y="434339"/>
                  </a:lnTo>
                  <a:lnTo>
                    <a:pt x="632307" y="434340"/>
                  </a:lnTo>
                  <a:lnTo>
                    <a:pt x="634110" y="424180"/>
                  </a:lnTo>
                  <a:lnTo>
                    <a:pt x="624898" y="400050"/>
                  </a:lnTo>
                  <a:lnTo>
                    <a:pt x="560531" y="289560"/>
                  </a:lnTo>
                  <a:lnTo>
                    <a:pt x="560531" y="285750"/>
                  </a:lnTo>
                  <a:lnTo>
                    <a:pt x="557823" y="236220"/>
                  </a:lnTo>
                  <a:lnTo>
                    <a:pt x="546331" y="187960"/>
                  </a:lnTo>
                  <a:lnTo>
                    <a:pt x="526598" y="143510"/>
                  </a:lnTo>
                  <a:lnTo>
                    <a:pt x="499170" y="102870"/>
                  </a:lnTo>
                  <a:lnTo>
                    <a:pt x="476939" y="80010"/>
                  </a:lnTo>
                  <a:close/>
                </a:path>
                <a:path extrusionOk="0" h="737869" w="634364">
                  <a:moveTo>
                    <a:pt x="123021" y="180339"/>
                  </a:moveTo>
                  <a:lnTo>
                    <a:pt x="119290" y="181609"/>
                  </a:lnTo>
                  <a:lnTo>
                    <a:pt x="113693" y="186689"/>
                  </a:lnTo>
                  <a:lnTo>
                    <a:pt x="111827" y="190499"/>
                  </a:lnTo>
                  <a:lnTo>
                    <a:pt x="113693" y="194309"/>
                  </a:lnTo>
                  <a:lnTo>
                    <a:pt x="115296" y="201929"/>
                  </a:lnTo>
                  <a:lnTo>
                    <a:pt x="133866" y="236219"/>
                  </a:lnTo>
                  <a:lnTo>
                    <a:pt x="147275" y="245109"/>
                  </a:lnTo>
                  <a:lnTo>
                    <a:pt x="148646" y="255269"/>
                  </a:lnTo>
                  <a:lnTo>
                    <a:pt x="151240" y="265429"/>
                  </a:lnTo>
                  <a:lnTo>
                    <a:pt x="154884" y="274319"/>
                  </a:lnTo>
                  <a:lnTo>
                    <a:pt x="159403" y="283209"/>
                  </a:lnTo>
                  <a:lnTo>
                    <a:pt x="154170" y="289559"/>
                  </a:lnTo>
                  <a:lnTo>
                    <a:pt x="148325" y="294639"/>
                  </a:lnTo>
                  <a:lnTo>
                    <a:pt x="141955" y="299719"/>
                  </a:lnTo>
                  <a:lnTo>
                    <a:pt x="135148" y="303529"/>
                  </a:lnTo>
                  <a:lnTo>
                    <a:pt x="132350" y="306069"/>
                  </a:lnTo>
                  <a:lnTo>
                    <a:pt x="130484" y="309879"/>
                  </a:lnTo>
                  <a:lnTo>
                    <a:pt x="129551" y="312419"/>
                  </a:lnTo>
                  <a:lnTo>
                    <a:pt x="129551" y="316229"/>
                  </a:lnTo>
                  <a:lnTo>
                    <a:pt x="131417" y="320039"/>
                  </a:lnTo>
                  <a:lnTo>
                    <a:pt x="138880" y="323849"/>
                  </a:lnTo>
                  <a:lnTo>
                    <a:pt x="142611" y="323849"/>
                  </a:lnTo>
                  <a:lnTo>
                    <a:pt x="145410" y="321309"/>
                  </a:lnTo>
                  <a:lnTo>
                    <a:pt x="152231" y="316229"/>
                  </a:lnTo>
                  <a:lnTo>
                    <a:pt x="158703" y="311149"/>
                  </a:lnTo>
                  <a:lnTo>
                    <a:pt x="164825" y="306069"/>
                  </a:lnTo>
                  <a:lnTo>
                    <a:pt x="170597" y="299719"/>
                  </a:lnTo>
                  <a:lnTo>
                    <a:pt x="201425" y="299719"/>
                  </a:lnTo>
                  <a:lnTo>
                    <a:pt x="172463" y="274319"/>
                  </a:lnTo>
                  <a:lnTo>
                    <a:pt x="168731" y="265429"/>
                  </a:lnTo>
                  <a:lnTo>
                    <a:pt x="177273" y="261619"/>
                  </a:lnTo>
                  <a:lnTo>
                    <a:pt x="185989" y="260349"/>
                  </a:lnTo>
                  <a:lnTo>
                    <a:pt x="208844" y="260349"/>
                  </a:lnTo>
                  <a:lnTo>
                    <a:pt x="213508" y="256539"/>
                  </a:lnTo>
                  <a:lnTo>
                    <a:pt x="213508" y="251459"/>
                  </a:lnTo>
                  <a:lnTo>
                    <a:pt x="214441" y="245109"/>
                  </a:lnTo>
                  <a:lnTo>
                    <a:pt x="213197" y="243839"/>
                  </a:lnTo>
                  <a:lnTo>
                    <a:pt x="163134" y="243839"/>
                  </a:lnTo>
                  <a:lnTo>
                    <a:pt x="163134" y="240029"/>
                  </a:lnTo>
                  <a:lnTo>
                    <a:pt x="162201" y="238759"/>
                  </a:lnTo>
                  <a:lnTo>
                    <a:pt x="161268" y="231139"/>
                  </a:lnTo>
                  <a:lnTo>
                    <a:pt x="163565" y="220979"/>
                  </a:lnTo>
                  <a:lnTo>
                    <a:pt x="145410" y="220979"/>
                  </a:lnTo>
                  <a:lnTo>
                    <a:pt x="141678" y="218439"/>
                  </a:lnTo>
                  <a:lnTo>
                    <a:pt x="140745" y="214629"/>
                  </a:lnTo>
                  <a:lnTo>
                    <a:pt x="138136" y="209549"/>
                  </a:lnTo>
                  <a:lnTo>
                    <a:pt x="135965" y="203199"/>
                  </a:lnTo>
                  <a:lnTo>
                    <a:pt x="134318" y="196849"/>
                  </a:lnTo>
                  <a:lnTo>
                    <a:pt x="133283" y="190499"/>
                  </a:lnTo>
                  <a:lnTo>
                    <a:pt x="132350" y="186689"/>
                  </a:lnTo>
                  <a:lnTo>
                    <a:pt x="129551" y="182879"/>
                  </a:lnTo>
                  <a:lnTo>
                    <a:pt x="126753" y="181609"/>
                  </a:lnTo>
                  <a:lnTo>
                    <a:pt x="123021" y="180339"/>
                  </a:lnTo>
                  <a:close/>
                </a:path>
                <a:path extrusionOk="0" h="737869" w="634364">
                  <a:moveTo>
                    <a:pt x="349108" y="187960"/>
                  </a:moveTo>
                  <a:lnTo>
                    <a:pt x="316123" y="187960"/>
                  </a:lnTo>
                  <a:lnTo>
                    <a:pt x="325903" y="198120"/>
                  </a:lnTo>
                  <a:lnTo>
                    <a:pt x="336995" y="205740"/>
                  </a:lnTo>
                  <a:lnTo>
                    <a:pt x="349312" y="212090"/>
                  </a:lnTo>
                  <a:lnTo>
                    <a:pt x="362765" y="217170"/>
                  </a:lnTo>
                  <a:lnTo>
                    <a:pt x="380286" y="227330"/>
                  </a:lnTo>
                  <a:lnTo>
                    <a:pt x="395182" y="238760"/>
                  </a:lnTo>
                  <a:lnTo>
                    <a:pt x="405531" y="252730"/>
                  </a:lnTo>
                  <a:lnTo>
                    <a:pt x="409408" y="270510"/>
                  </a:lnTo>
                  <a:lnTo>
                    <a:pt x="409408" y="274320"/>
                  </a:lnTo>
                  <a:lnTo>
                    <a:pt x="411274" y="279400"/>
                  </a:lnTo>
                  <a:lnTo>
                    <a:pt x="414073" y="280670"/>
                  </a:lnTo>
                  <a:lnTo>
                    <a:pt x="417804" y="281940"/>
                  </a:lnTo>
                  <a:lnTo>
                    <a:pt x="421535" y="281940"/>
                  </a:lnTo>
                  <a:lnTo>
                    <a:pt x="428998" y="279400"/>
                  </a:lnTo>
                  <a:lnTo>
                    <a:pt x="430864" y="274320"/>
                  </a:lnTo>
                  <a:lnTo>
                    <a:pt x="429931" y="270510"/>
                  </a:lnTo>
                  <a:lnTo>
                    <a:pt x="428226" y="255270"/>
                  </a:lnTo>
                  <a:lnTo>
                    <a:pt x="423285" y="242570"/>
                  </a:lnTo>
                  <a:lnTo>
                    <a:pt x="415370" y="229870"/>
                  </a:lnTo>
                  <a:lnTo>
                    <a:pt x="404744" y="219710"/>
                  </a:lnTo>
                  <a:lnTo>
                    <a:pt x="414175" y="218440"/>
                  </a:lnTo>
                  <a:lnTo>
                    <a:pt x="422818" y="214630"/>
                  </a:lnTo>
                  <a:lnTo>
                    <a:pt x="430587" y="209550"/>
                  </a:lnTo>
                  <a:lnTo>
                    <a:pt x="437394" y="203200"/>
                  </a:lnTo>
                  <a:lnTo>
                    <a:pt x="441125" y="198120"/>
                  </a:lnTo>
                  <a:lnTo>
                    <a:pt x="387020" y="198120"/>
                  </a:lnTo>
                  <a:lnTo>
                    <a:pt x="373799" y="196850"/>
                  </a:lnTo>
                  <a:lnTo>
                    <a:pt x="361016" y="194310"/>
                  </a:lnTo>
                  <a:lnTo>
                    <a:pt x="349108" y="187960"/>
                  </a:lnTo>
                  <a:close/>
                </a:path>
                <a:path extrusionOk="0" h="737869" w="634364">
                  <a:moveTo>
                    <a:pt x="347152" y="176530"/>
                  </a:moveTo>
                  <a:lnTo>
                    <a:pt x="223770" y="176529"/>
                  </a:lnTo>
                  <a:lnTo>
                    <a:pt x="228434" y="177799"/>
                  </a:lnTo>
                  <a:lnTo>
                    <a:pt x="235897" y="179069"/>
                  </a:lnTo>
                  <a:lnTo>
                    <a:pt x="240561" y="180339"/>
                  </a:lnTo>
                  <a:lnTo>
                    <a:pt x="259218" y="219709"/>
                  </a:lnTo>
                  <a:lnTo>
                    <a:pt x="257484" y="229869"/>
                  </a:lnTo>
                  <a:lnTo>
                    <a:pt x="253738" y="240029"/>
                  </a:lnTo>
                  <a:lnTo>
                    <a:pt x="248068" y="247649"/>
                  </a:lnTo>
                  <a:lnTo>
                    <a:pt x="236830" y="259079"/>
                  </a:lnTo>
                  <a:lnTo>
                    <a:pt x="235897" y="265429"/>
                  </a:lnTo>
                  <a:lnTo>
                    <a:pt x="239628" y="270509"/>
                  </a:lnTo>
                  <a:lnTo>
                    <a:pt x="243360" y="274319"/>
                  </a:lnTo>
                  <a:lnTo>
                    <a:pt x="248957" y="275589"/>
                  </a:lnTo>
                  <a:lnTo>
                    <a:pt x="253621" y="271779"/>
                  </a:lnTo>
                  <a:lnTo>
                    <a:pt x="260151" y="265429"/>
                  </a:lnTo>
                  <a:lnTo>
                    <a:pt x="265748" y="259079"/>
                  </a:lnTo>
                  <a:lnTo>
                    <a:pt x="269480" y="251459"/>
                  </a:lnTo>
                  <a:lnTo>
                    <a:pt x="270413" y="251459"/>
                  </a:lnTo>
                  <a:lnTo>
                    <a:pt x="316123" y="238760"/>
                  </a:lnTo>
                  <a:lnTo>
                    <a:pt x="320973" y="231140"/>
                  </a:lnTo>
                  <a:lnTo>
                    <a:pt x="277875" y="231139"/>
                  </a:lnTo>
                  <a:lnTo>
                    <a:pt x="278808" y="228599"/>
                  </a:lnTo>
                  <a:lnTo>
                    <a:pt x="279741" y="224789"/>
                  </a:lnTo>
                  <a:lnTo>
                    <a:pt x="279866" y="214629"/>
                  </a:lnTo>
                  <a:lnTo>
                    <a:pt x="279791" y="210819"/>
                  </a:lnTo>
                  <a:lnTo>
                    <a:pt x="279042" y="203199"/>
                  </a:lnTo>
                  <a:lnTo>
                    <a:pt x="277118" y="195579"/>
                  </a:lnTo>
                  <a:lnTo>
                    <a:pt x="274144" y="187959"/>
                  </a:lnTo>
                  <a:lnTo>
                    <a:pt x="349108" y="187960"/>
                  </a:lnTo>
                  <a:lnTo>
                    <a:pt x="338511" y="181610"/>
                  </a:lnTo>
                  <a:lnTo>
                    <a:pt x="347152" y="176530"/>
                  </a:lnTo>
                  <a:close/>
                </a:path>
                <a:path extrusionOk="0" h="737869" w="634364">
                  <a:moveTo>
                    <a:pt x="206045" y="238759"/>
                  </a:moveTo>
                  <a:lnTo>
                    <a:pt x="184590" y="238759"/>
                  </a:lnTo>
                  <a:lnTo>
                    <a:pt x="163134" y="243839"/>
                  </a:lnTo>
                  <a:lnTo>
                    <a:pt x="213197" y="243839"/>
                  </a:lnTo>
                  <a:lnTo>
                    <a:pt x="210710" y="241299"/>
                  </a:lnTo>
                  <a:lnTo>
                    <a:pt x="206045" y="238759"/>
                  </a:lnTo>
                  <a:close/>
                </a:path>
                <a:path extrusionOk="0" h="737869" w="634364">
                  <a:moveTo>
                    <a:pt x="309593" y="218440"/>
                  </a:moveTo>
                  <a:lnTo>
                    <a:pt x="304928" y="220980"/>
                  </a:lnTo>
                  <a:lnTo>
                    <a:pt x="298602" y="224790"/>
                  </a:lnTo>
                  <a:lnTo>
                    <a:pt x="292102" y="227330"/>
                  </a:lnTo>
                  <a:lnTo>
                    <a:pt x="285251" y="229869"/>
                  </a:lnTo>
                  <a:lnTo>
                    <a:pt x="277875" y="231139"/>
                  </a:lnTo>
                  <a:lnTo>
                    <a:pt x="320973" y="231140"/>
                  </a:lnTo>
                  <a:lnTo>
                    <a:pt x="321720" y="228600"/>
                  </a:lnTo>
                  <a:lnTo>
                    <a:pt x="320787" y="226060"/>
                  </a:lnTo>
                  <a:lnTo>
                    <a:pt x="318921" y="224790"/>
                  </a:lnTo>
                  <a:lnTo>
                    <a:pt x="315190" y="219710"/>
                  </a:lnTo>
                  <a:lnTo>
                    <a:pt x="309593" y="218440"/>
                  </a:lnTo>
                  <a:close/>
                </a:path>
                <a:path extrusionOk="0" h="737869" w="634364">
                  <a:moveTo>
                    <a:pt x="174328" y="133349"/>
                  </a:moveTo>
                  <a:lnTo>
                    <a:pt x="166865" y="133349"/>
                  </a:lnTo>
                  <a:lnTo>
                    <a:pt x="161268" y="139699"/>
                  </a:lnTo>
                  <a:lnTo>
                    <a:pt x="160335" y="143509"/>
                  </a:lnTo>
                  <a:lnTo>
                    <a:pt x="162201" y="151129"/>
                  </a:lnTo>
                  <a:lnTo>
                    <a:pt x="165000" y="153669"/>
                  </a:lnTo>
                  <a:lnTo>
                    <a:pt x="169664" y="154939"/>
                  </a:lnTo>
                  <a:lnTo>
                    <a:pt x="177127" y="157479"/>
                  </a:lnTo>
                  <a:lnTo>
                    <a:pt x="182724" y="162559"/>
                  </a:lnTo>
                  <a:lnTo>
                    <a:pt x="186455" y="168909"/>
                  </a:lnTo>
                  <a:lnTo>
                    <a:pt x="186455" y="170179"/>
                  </a:lnTo>
                  <a:lnTo>
                    <a:pt x="173920" y="176529"/>
                  </a:lnTo>
                  <a:lnTo>
                    <a:pt x="163134" y="185419"/>
                  </a:lnTo>
                  <a:lnTo>
                    <a:pt x="154447" y="196849"/>
                  </a:lnTo>
                  <a:lnTo>
                    <a:pt x="146343" y="212089"/>
                  </a:lnTo>
                  <a:lnTo>
                    <a:pt x="145410" y="217169"/>
                  </a:lnTo>
                  <a:lnTo>
                    <a:pt x="145410" y="220979"/>
                  </a:lnTo>
                  <a:lnTo>
                    <a:pt x="163565" y="220979"/>
                  </a:lnTo>
                  <a:lnTo>
                    <a:pt x="165000" y="214629"/>
                  </a:lnTo>
                  <a:lnTo>
                    <a:pt x="172506" y="201929"/>
                  </a:lnTo>
                  <a:lnTo>
                    <a:pt x="183074" y="191769"/>
                  </a:lnTo>
                  <a:lnTo>
                    <a:pt x="195565" y="185419"/>
                  </a:lnTo>
                  <a:lnTo>
                    <a:pt x="208844" y="180339"/>
                  </a:lnTo>
                  <a:lnTo>
                    <a:pt x="211643" y="179069"/>
                  </a:lnTo>
                  <a:lnTo>
                    <a:pt x="215374" y="177799"/>
                  </a:lnTo>
                  <a:lnTo>
                    <a:pt x="220038" y="177799"/>
                  </a:lnTo>
                  <a:lnTo>
                    <a:pt x="222837" y="176529"/>
                  </a:lnTo>
                  <a:lnTo>
                    <a:pt x="347152" y="176530"/>
                  </a:lnTo>
                  <a:lnTo>
                    <a:pt x="349312" y="175260"/>
                  </a:lnTo>
                  <a:lnTo>
                    <a:pt x="359151" y="167640"/>
                  </a:lnTo>
                  <a:lnTo>
                    <a:pt x="290790" y="167640"/>
                  </a:lnTo>
                  <a:lnTo>
                    <a:pt x="254554" y="162559"/>
                  </a:lnTo>
                  <a:lnTo>
                    <a:pt x="255676" y="161289"/>
                  </a:lnTo>
                  <a:lnTo>
                    <a:pt x="206045" y="161289"/>
                  </a:lnTo>
                  <a:lnTo>
                    <a:pt x="200696" y="151129"/>
                  </a:lnTo>
                  <a:lnTo>
                    <a:pt x="193335" y="143509"/>
                  </a:lnTo>
                  <a:lnTo>
                    <a:pt x="184400" y="138429"/>
                  </a:lnTo>
                  <a:lnTo>
                    <a:pt x="174328" y="133349"/>
                  </a:lnTo>
                  <a:close/>
                </a:path>
                <a:path extrusionOk="0" h="737869" w="634364">
                  <a:moveTo>
                    <a:pt x="431797" y="184150"/>
                  </a:moveTo>
                  <a:lnTo>
                    <a:pt x="425267" y="185420"/>
                  </a:lnTo>
                  <a:lnTo>
                    <a:pt x="421535" y="189230"/>
                  </a:lnTo>
                  <a:lnTo>
                    <a:pt x="416667" y="193040"/>
                  </a:lnTo>
                  <a:lnTo>
                    <a:pt x="409175" y="196850"/>
                  </a:lnTo>
                  <a:lnTo>
                    <a:pt x="399234" y="198120"/>
                  </a:lnTo>
                  <a:lnTo>
                    <a:pt x="441125" y="198120"/>
                  </a:lnTo>
                  <a:lnTo>
                    <a:pt x="440193" y="191770"/>
                  </a:lnTo>
                  <a:lnTo>
                    <a:pt x="436461" y="187960"/>
                  </a:lnTo>
                  <a:lnTo>
                    <a:pt x="431797" y="184150"/>
                  </a:lnTo>
                  <a:close/>
                </a:path>
                <a:path extrusionOk="0" h="737869" w="634364">
                  <a:moveTo>
                    <a:pt x="316123" y="187960"/>
                  </a:moveTo>
                  <a:lnTo>
                    <a:pt x="274144" y="187959"/>
                  </a:lnTo>
                  <a:lnTo>
                    <a:pt x="289070" y="189230"/>
                  </a:lnTo>
                  <a:lnTo>
                    <a:pt x="303063" y="189230"/>
                  </a:lnTo>
                  <a:lnTo>
                    <a:pt x="316123" y="187960"/>
                  </a:lnTo>
                  <a:close/>
                </a:path>
                <a:path extrusionOk="0" h="737869" w="634364">
                  <a:moveTo>
                    <a:pt x="366497" y="132080"/>
                  </a:moveTo>
                  <a:lnTo>
                    <a:pt x="359967" y="133350"/>
                  </a:lnTo>
                  <a:lnTo>
                    <a:pt x="357168" y="138430"/>
                  </a:lnTo>
                  <a:lnTo>
                    <a:pt x="341922" y="156210"/>
                  </a:lnTo>
                  <a:lnTo>
                    <a:pt x="319854" y="166370"/>
                  </a:lnTo>
                  <a:lnTo>
                    <a:pt x="290790" y="167640"/>
                  </a:lnTo>
                  <a:lnTo>
                    <a:pt x="359151" y="167640"/>
                  </a:lnTo>
                  <a:lnTo>
                    <a:pt x="367765" y="160020"/>
                  </a:lnTo>
                  <a:lnTo>
                    <a:pt x="374893" y="149860"/>
                  </a:lnTo>
                  <a:lnTo>
                    <a:pt x="377691" y="144780"/>
                  </a:lnTo>
                  <a:lnTo>
                    <a:pt x="375825" y="138430"/>
                  </a:lnTo>
                  <a:lnTo>
                    <a:pt x="371161" y="134620"/>
                  </a:lnTo>
                  <a:lnTo>
                    <a:pt x="366497" y="132080"/>
                  </a:lnTo>
                  <a:close/>
                </a:path>
                <a:path extrusionOk="0" h="737869" w="634364">
                  <a:moveTo>
                    <a:pt x="261084" y="110489"/>
                  </a:moveTo>
                  <a:lnTo>
                    <a:pt x="257353" y="110489"/>
                  </a:lnTo>
                  <a:lnTo>
                    <a:pt x="253621" y="113029"/>
                  </a:lnTo>
                  <a:lnTo>
                    <a:pt x="249890" y="114299"/>
                  </a:lnTo>
                  <a:lnTo>
                    <a:pt x="248957" y="119379"/>
                  </a:lnTo>
                  <a:lnTo>
                    <a:pt x="248957" y="123189"/>
                  </a:lnTo>
                  <a:lnTo>
                    <a:pt x="247120" y="137159"/>
                  </a:lnTo>
                  <a:lnTo>
                    <a:pt x="240561" y="147319"/>
                  </a:lnTo>
                  <a:lnTo>
                    <a:pt x="229804" y="153669"/>
                  </a:lnTo>
                  <a:lnTo>
                    <a:pt x="212575" y="158749"/>
                  </a:lnTo>
                  <a:lnTo>
                    <a:pt x="208844" y="160019"/>
                  </a:lnTo>
                  <a:lnTo>
                    <a:pt x="206045" y="161289"/>
                  </a:lnTo>
                  <a:lnTo>
                    <a:pt x="255676" y="161289"/>
                  </a:lnTo>
                  <a:lnTo>
                    <a:pt x="262410" y="153669"/>
                  </a:lnTo>
                  <a:lnTo>
                    <a:pt x="267731" y="143509"/>
                  </a:lnTo>
                  <a:lnTo>
                    <a:pt x="270427" y="132079"/>
                  </a:lnTo>
                  <a:lnTo>
                    <a:pt x="270413" y="116839"/>
                  </a:lnTo>
                  <a:lnTo>
                    <a:pt x="268547" y="113029"/>
                  </a:lnTo>
                  <a:lnTo>
                    <a:pt x="261084" y="110489"/>
                  </a:lnTo>
                  <a:close/>
                </a:path>
                <a:path extrusionOk="0" h="737869" w="634364">
                  <a:moveTo>
                    <a:pt x="208516" y="95249"/>
                  </a:moveTo>
                  <a:lnTo>
                    <a:pt x="196717" y="95249"/>
                  </a:lnTo>
                  <a:lnTo>
                    <a:pt x="202314" y="96519"/>
                  </a:lnTo>
                  <a:lnTo>
                    <a:pt x="206978" y="96519"/>
                  </a:lnTo>
                  <a:lnTo>
                    <a:pt x="208516" y="95249"/>
                  </a:lnTo>
                  <a:close/>
                </a:path>
                <a:path extrusionOk="0" h="737869" w="634364">
                  <a:moveTo>
                    <a:pt x="471999" y="74930"/>
                  </a:moveTo>
                  <a:lnTo>
                    <a:pt x="264830" y="74929"/>
                  </a:lnTo>
                  <a:lnTo>
                    <a:pt x="277292" y="78739"/>
                  </a:lnTo>
                  <a:lnTo>
                    <a:pt x="288880" y="83820"/>
                  </a:lnTo>
                  <a:lnTo>
                    <a:pt x="299331" y="91440"/>
                  </a:lnTo>
                  <a:lnTo>
                    <a:pt x="312537" y="85090"/>
                  </a:lnTo>
                  <a:lnTo>
                    <a:pt x="326617" y="81280"/>
                  </a:lnTo>
                  <a:lnTo>
                    <a:pt x="341047" y="80010"/>
                  </a:lnTo>
                  <a:lnTo>
                    <a:pt x="476939" y="80010"/>
                  </a:lnTo>
                  <a:lnTo>
                    <a:pt x="471999" y="74930"/>
                  </a:lnTo>
                  <a:close/>
                </a:path>
              </a:pathLst>
            </a:custGeom>
            <a:solidFill>
              <a:srgbClr val="C3978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grpSp>
      <p:sp>
        <p:nvSpPr>
          <p:cNvPr id="453" name="Google Shape;453;p35"/>
          <p:cNvSpPr txBox="1"/>
          <p:nvPr/>
        </p:nvSpPr>
        <p:spPr>
          <a:xfrm>
            <a:off x="5128926" y="778240"/>
            <a:ext cx="1971199" cy="302419"/>
          </a:xfrm>
          <a:prstGeom prst="rect">
            <a:avLst/>
          </a:prstGeom>
          <a:noFill/>
          <a:ln>
            <a:noFill/>
          </a:ln>
        </p:spPr>
        <p:txBody>
          <a:bodyPr anchorCtr="0" anchor="t" bIns="0" lIns="0" spcFirstLastPara="1" rIns="0" wrap="square" tIns="11900">
            <a:noAutofit/>
          </a:bodyPr>
          <a:lstStyle/>
          <a:p>
            <a:pPr indent="0" lvl="0" marL="12700" marR="0" rtl="0" algn="l">
              <a:lnSpc>
                <a:spcPct val="100000"/>
              </a:lnSpc>
              <a:spcBef>
                <a:spcPts val="0"/>
              </a:spcBef>
              <a:spcAft>
                <a:spcPts val="0"/>
              </a:spcAft>
              <a:buNone/>
            </a:pPr>
            <a:r>
              <a:rPr lang="en" sz="1800">
                <a:latin typeface="Calibri"/>
                <a:ea typeface="Calibri"/>
                <a:cs typeface="Calibri"/>
                <a:sym typeface="Calibri"/>
              </a:rPr>
              <a:t>Positive psychology</a:t>
            </a:r>
            <a:endParaRPr sz="1800">
              <a:latin typeface="Calibri"/>
              <a:ea typeface="Calibri"/>
              <a:cs typeface="Calibri"/>
              <a:sym typeface="Calibri"/>
            </a:endParaRPr>
          </a:p>
        </p:txBody>
      </p:sp>
      <p:grpSp>
        <p:nvGrpSpPr>
          <p:cNvPr id="454" name="Google Shape;454;p35"/>
          <p:cNvGrpSpPr/>
          <p:nvPr/>
        </p:nvGrpSpPr>
        <p:grpSpPr>
          <a:xfrm>
            <a:off x="3586163" y="1871663"/>
            <a:ext cx="4929187" cy="1228725"/>
            <a:chOff x="4781550" y="2495550"/>
            <a:chExt cx="6572250" cy="1638300"/>
          </a:xfrm>
        </p:grpSpPr>
        <p:sp>
          <p:nvSpPr>
            <p:cNvPr id="455" name="Google Shape;455;p35"/>
            <p:cNvSpPr/>
            <p:nvPr/>
          </p:nvSpPr>
          <p:spPr>
            <a:xfrm>
              <a:off x="4781550" y="2495550"/>
              <a:ext cx="6572250" cy="1638300"/>
            </a:xfrm>
            <a:custGeom>
              <a:rect b="b" l="l" r="r" t="t"/>
              <a:pathLst>
                <a:path extrusionOk="0" h="1638300" w="6572250">
                  <a:moveTo>
                    <a:pt x="6408420" y="0"/>
                  </a:moveTo>
                  <a:lnTo>
                    <a:pt x="163829" y="0"/>
                  </a:lnTo>
                  <a:lnTo>
                    <a:pt x="120297" y="5856"/>
                  </a:lnTo>
                  <a:lnTo>
                    <a:pt x="81167" y="22380"/>
                  </a:lnTo>
                  <a:lnTo>
                    <a:pt x="48005" y="48005"/>
                  </a:lnTo>
                  <a:lnTo>
                    <a:pt x="22380" y="81167"/>
                  </a:lnTo>
                  <a:lnTo>
                    <a:pt x="5856" y="120297"/>
                  </a:lnTo>
                  <a:lnTo>
                    <a:pt x="0" y="163829"/>
                  </a:lnTo>
                  <a:lnTo>
                    <a:pt x="0" y="1474470"/>
                  </a:lnTo>
                  <a:lnTo>
                    <a:pt x="5856" y="1518002"/>
                  </a:lnTo>
                  <a:lnTo>
                    <a:pt x="22380" y="1557132"/>
                  </a:lnTo>
                  <a:lnTo>
                    <a:pt x="48005" y="1590294"/>
                  </a:lnTo>
                  <a:lnTo>
                    <a:pt x="81167" y="1615919"/>
                  </a:lnTo>
                  <a:lnTo>
                    <a:pt x="120297" y="1632443"/>
                  </a:lnTo>
                  <a:lnTo>
                    <a:pt x="163829" y="1638300"/>
                  </a:lnTo>
                  <a:lnTo>
                    <a:pt x="6408420" y="1638300"/>
                  </a:lnTo>
                  <a:lnTo>
                    <a:pt x="6451952" y="1632443"/>
                  </a:lnTo>
                  <a:lnTo>
                    <a:pt x="6491082" y="1615919"/>
                  </a:lnTo>
                  <a:lnTo>
                    <a:pt x="6524244" y="1590294"/>
                  </a:lnTo>
                  <a:lnTo>
                    <a:pt x="6549869" y="1557132"/>
                  </a:lnTo>
                  <a:lnTo>
                    <a:pt x="6566393" y="1518002"/>
                  </a:lnTo>
                  <a:lnTo>
                    <a:pt x="6572250" y="1474470"/>
                  </a:lnTo>
                  <a:lnTo>
                    <a:pt x="6572250" y="163829"/>
                  </a:lnTo>
                  <a:lnTo>
                    <a:pt x="6566393" y="120297"/>
                  </a:lnTo>
                  <a:lnTo>
                    <a:pt x="6549869" y="81167"/>
                  </a:lnTo>
                  <a:lnTo>
                    <a:pt x="6524244" y="48005"/>
                  </a:lnTo>
                  <a:lnTo>
                    <a:pt x="6491082" y="22380"/>
                  </a:lnTo>
                  <a:lnTo>
                    <a:pt x="6451952" y="5856"/>
                  </a:lnTo>
                  <a:lnTo>
                    <a:pt x="6408420" y="0"/>
                  </a:lnTo>
                  <a:close/>
                </a:path>
              </a:pathLst>
            </a:custGeom>
            <a:solidFill>
              <a:srgbClr val="F1F1F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456" name="Google Shape;456;p35"/>
            <p:cNvSpPr/>
            <p:nvPr/>
          </p:nvSpPr>
          <p:spPr>
            <a:xfrm>
              <a:off x="5505511" y="2899594"/>
              <a:ext cx="448309" cy="821055"/>
            </a:xfrm>
            <a:custGeom>
              <a:rect b="b" l="l" r="r" t="t"/>
              <a:pathLst>
                <a:path extrusionOk="0" h="821054" w="448310">
                  <a:moveTo>
                    <a:pt x="429114" y="0"/>
                  </a:moveTo>
                  <a:lnTo>
                    <a:pt x="18657" y="0"/>
                  </a:lnTo>
                  <a:lnTo>
                    <a:pt x="0" y="18657"/>
                  </a:lnTo>
                  <a:lnTo>
                    <a:pt x="0" y="802257"/>
                  </a:lnTo>
                  <a:lnTo>
                    <a:pt x="429114" y="820914"/>
                  </a:lnTo>
                  <a:lnTo>
                    <a:pt x="436358" y="819442"/>
                  </a:lnTo>
                  <a:lnTo>
                    <a:pt x="442291" y="815433"/>
                  </a:lnTo>
                  <a:lnTo>
                    <a:pt x="446299" y="809501"/>
                  </a:lnTo>
                  <a:lnTo>
                    <a:pt x="447771" y="802257"/>
                  </a:lnTo>
                  <a:lnTo>
                    <a:pt x="447771" y="708971"/>
                  </a:lnTo>
                  <a:lnTo>
                    <a:pt x="55971" y="708971"/>
                  </a:lnTo>
                  <a:lnTo>
                    <a:pt x="55971" y="111942"/>
                  </a:lnTo>
                  <a:lnTo>
                    <a:pt x="447771" y="111943"/>
                  </a:lnTo>
                  <a:lnTo>
                    <a:pt x="447771" y="74628"/>
                  </a:lnTo>
                  <a:lnTo>
                    <a:pt x="186571" y="74628"/>
                  </a:lnTo>
                  <a:lnTo>
                    <a:pt x="179327" y="73156"/>
                  </a:lnTo>
                  <a:lnTo>
                    <a:pt x="173394" y="69148"/>
                  </a:lnTo>
                  <a:lnTo>
                    <a:pt x="169386" y="63215"/>
                  </a:lnTo>
                  <a:lnTo>
                    <a:pt x="167914" y="55971"/>
                  </a:lnTo>
                  <a:lnTo>
                    <a:pt x="169386" y="48727"/>
                  </a:lnTo>
                  <a:lnTo>
                    <a:pt x="173394" y="42794"/>
                  </a:lnTo>
                  <a:lnTo>
                    <a:pt x="179327" y="38786"/>
                  </a:lnTo>
                  <a:lnTo>
                    <a:pt x="186571" y="37314"/>
                  </a:lnTo>
                  <a:lnTo>
                    <a:pt x="447771" y="37314"/>
                  </a:lnTo>
                  <a:lnTo>
                    <a:pt x="447771" y="18657"/>
                  </a:lnTo>
                  <a:lnTo>
                    <a:pt x="446299" y="11413"/>
                  </a:lnTo>
                  <a:lnTo>
                    <a:pt x="442290" y="5480"/>
                  </a:lnTo>
                  <a:lnTo>
                    <a:pt x="436358" y="1472"/>
                  </a:lnTo>
                  <a:lnTo>
                    <a:pt x="429114" y="0"/>
                  </a:lnTo>
                  <a:close/>
                </a:path>
                <a:path extrusionOk="0" h="821054" w="448310">
                  <a:moveTo>
                    <a:pt x="447771" y="111943"/>
                  </a:moveTo>
                  <a:lnTo>
                    <a:pt x="391799" y="111942"/>
                  </a:lnTo>
                  <a:lnTo>
                    <a:pt x="391800" y="708971"/>
                  </a:lnTo>
                  <a:lnTo>
                    <a:pt x="447771" y="708971"/>
                  </a:lnTo>
                  <a:lnTo>
                    <a:pt x="447771" y="111943"/>
                  </a:lnTo>
                  <a:close/>
                </a:path>
                <a:path extrusionOk="0" h="821054" w="448310">
                  <a:moveTo>
                    <a:pt x="447771" y="37314"/>
                  </a:moveTo>
                  <a:lnTo>
                    <a:pt x="261199" y="37314"/>
                  </a:lnTo>
                  <a:lnTo>
                    <a:pt x="268444" y="38786"/>
                  </a:lnTo>
                  <a:lnTo>
                    <a:pt x="274376" y="42794"/>
                  </a:lnTo>
                  <a:lnTo>
                    <a:pt x="278384" y="48727"/>
                  </a:lnTo>
                  <a:lnTo>
                    <a:pt x="279857" y="55971"/>
                  </a:lnTo>
                  <a:lnTo>
                    <a:pt x="278384" y="63215"/>
                  </a:lnTo>
                  <a:lnTo>
                    <a:pt x="274376" y="69148"/>
                  </a:lnTo>
                  <a:lnTo>
                    <a:pt x="268444" y="73156"/>
                  </a:lnTo>
                  <a:lnTo>
                    <a:pt x="261199" y="74628"/>
                  </a:lnTo>
                  <a:lnTo>
                    <a:pt x="447771" y="74628"/>
                  </a:lnTo>
                  <a:lnTo>
                    <a:pt x="447771" y="37314"/>
                  </a:lnTo>
                  <a:close/>
                </a:path>
              </a:pathLst>
            </a:custGeom>
            <a:solidFill>
              <a:srgbClr val="A2A27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grpSp>
      <p:sp>
        <p:nvSpPr>
          <p:cNvPr id="457" name="Google Shape;457;p35"/>
          <p:cNvSpPr txBox="1"/>
          <p:nvPr/>
        </p:nvSpPr>
        <p:spPr>
          <a:xfrm>
            <a:off x="5128926" y="2314527"/>
            <a:ext cx="1346359" cy="302419"/>
          </a:xfrm>
          <a:prstGeom prst="rect">
            <a:avLst/>
          </a:prstGeom>
          <a:noFill/>
          <a:ln>
            <a:noFill/>
          </a:ln>
        </p:spPr>
        <p:txBody>
          <a:bodyPr anchorCtr="0" anchor="t" bIns="0" lIns="0" spcFirstLastPara="1" rIns="0" wrap="square" tIns="11900">
            <a:noAutofit/>
          </a:bodyPr>
          <a:lstStyle/>
          <a:p>
            <a:pPr indent="0" lvl="0" marL="12700" marR="0" rtl="0" algn="l">
              <a:lnSpc>
                <a:spcPct val="100000"/>
              </a:lnSpc>
              <a:spcBef>
                <a:spcPts val="0"/>
              </a:spcBef>
              <a:spcAft>
                <a:spcPts val="0"/>
              </a:spcAft>
              <a:buNone/>
            </a:pPr>
            <a:r>
              <a:rPr lang="en" sz="1800">
                <a:latin typeface="Calibri"/>
                <a:ea typeface="Calibri"/>
                <a:cs typeface="Calibri"/>
                <a:sym typeface="Calibri"/>
              </a:rPr>
              <a:t>Smartphones</a:t>
            </a:r>
            <a:endParaRPr sz="1800">
              <a:latin typeface="Calibri"/>
              <a:ea typeface="Calibri"/>
              <a:cs typeface="Calibri"/>
              <a:sym typeface="Calibri"/>
            </a:endParaRPr>
          </a:p>
        </p:txBody>
      </p:sp>
      <p:grpSp>
        <p:nvGrpSpPr>
          <p:cNvPr id="458" name="Google Shape;458;p35"/>
          <p:cNvGrpSpPr/>
          <p:nvPr/>
        </p:nvGrpSpPr>
        <p:grpSpPr>
          <a:xfrm>
            <a:off x="3586163" y="3407569"/>
            <a:ext cx="4929187" cy="1221581"/>
            <a:chOff x="4781550" y="4543425"/>
            <a:chExt cx="6572250" cy="1628775"/>
          </a:xfrm>
        </p:grpSpPr>
        <p:sp>
          <p:nvSpPr>
            <p:cNvPr id="459" name="Google Shape;459;p35"/>
            <p:cNvSpPr/>
            <p:nvPr/>
          </p:nvSpPr>
          <p:spPr>
            <a:xfrm>
              <a:off x="4781550" y="4543425"/>
              <a:ext cx="6572250" cy="1628775"/>
            </a:xfrm>
            <a:custGeom>
              <a:rect b="b" l="l" r="r" t="t"/>
              <a:pathLst>
                <a:path extrusionOk="0" h="1628775" w="6572250">
                  <a:moveTo>
                    <a:pt x="6409435" y="0"/>
                  </a:moveTo>
                  <a:lnTo>
                    <a:pt x="162813" y="0"/>
                  </a:lnTo>
                  <a:lnTo>
                    <a:pt x="119532" y="5816"/>
                  </a:lnTo>
                  <a:lnTo>
                    <a:pt x="80640" y="22229"/>
                  </a:lnTo>
                  <a:lnTo>
                    <a:pt x="47688" y="47688"/>
                  </a:lnTo>
                  <a:lnTo>
                    <a:pt x="22229" y="80640"/>
                  </a:lnTo>
                  <a:lnTo>
                    <a:pt x="5816" y="119532"/>
                  </a:lnTo>
                  <a:lnTo>
                    <a:pt x="0" y="162813"/>
                  </a:lnTo>
                  <a:lnTo>
                    <a:pt x="0" y="1465897"/>
                  </a:lnTo>
                  <a:lnTo>
                    <a:pt x="5816" y="1509196"/>
                  </a:lnTo>
                  <a:lnTo>
                    <a:pt x="22229" y="1548104"/>
                  </a:lnTo>
                  <a:lnTo>
                    <a:pt x="47688" y="1581069"/>
                  </a:lnTo>
                  <a:lnTo>
                    <a:pt x="80640" y="1606537"/>
                  </a:lnTo>
                  <a:lnTo>
                    <a:pt x="119532" y="1622956"/>
                  </a:lnTo>
                  <a:lnTo>
                    <a:pt x="162813" y="1628775"/>
                  </a:lnTo>
                  <a:lnTo>
                    <a:pt x="6409435" y="1628775"/>
                  </a:lnTo>
                  <a:lnTo>
                    <a:pt x="6452717" y="1622956"/>
                  </a:lnTo>
                  <a:lnTo>
                    <a:pt x="6491609" y="1606537"/>
                  </a:lnTo>
                  <a:lnTo>
                    <a:pt x="6524561" y="1581069"/>
                  </a:lnTo>
                  <a:lnTo>
                    <a:pt x="6550020" y="1548104"/>
                  </a:lnTo>
                  <a:lnTo>
                    <a:pt x="6566433" y="1509196"/>
                  </a:lnTo>
                  <a:lnTo>
                    <a:pt x="6572250" y="1465897"/>
                  </a:lnTo>
                  <a:lnTo>
                    <a:pt x="6572250" y="162813"/>
                  </a:lnTo>
                  <a:lnTo>
                    <a:pt x="6566433" y="119532"/>
                  </a:lnTo>
                  <a:lnTo>
                    <a:pt x="6550020" y="80640"/>
                  </a:lnTo>
                  <a:lnTo>
                    <a:pt x="6524561" y="47688"/>
                  </a:lnTo>
                  <a:lnTo>
                    <a:pt x="6491609" y="22229"/>
                  </a:lnTo>
                  <a:lnTo>
                    <a:pt x="6452717" y="5816"/>
                  </a:lnTo>
                  <a:lnTo>
                    <a:pt x="6409435" y="0"/>
                  </a:lnTo>
                  <a:close/>
                </a:path>
              </a:pathLst>
            </a:custGeom>
            <a:solidFill>
              <a:srgbClr val="F1F1F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460" name="Google Shape;460;p35"/>
            <p:cNvSpPr/>
            <p:nvPr/>
          </p:nvSpPr>
          <p:spPr>
            <a:xfrm>
              <a:off x="5332000" y="4987582"/>
              <a:ext cx="795020" cy="741680"/>
            </a:xfrm>
            <a:custGeom>
              <a:rect b="b" l="l" r="r" t="t"/>
              <a:pathLst>
                <a:path extrusionOk="0" h="741679" w="795020">
                  <a:moveTo>
                    <a:pt x="466428" y="0"/>
                  </a:moveTo>
                  <a:lnTo>
                    <a:pt x="67165" y="139928"/>
                  </a:lnTo>
                  <a:lnTo>
                    <a:pt x="33232" y="187154"/>
                  </a:lnTo>
                  <a:lnTo>
                    <a:pt x="27985" y="251871"/>
                  </a:lnTo>
                  <a:lnTo>
                    <a:pt x="28320" y="262351"/>
                  </a:lnTo>
                  <a:lnTo>
                    <a:pt x="29268" y="272744"/>
                  </a:lnTo>
                  <a:lnTo>
                    <a:pt x="30740" y="282961"/>
                  </a:lnTo>
                  <a:lnTo>
                    <a:pt x="32649" y="292917"/>
                  </a:lnTo>
                  <a:lnTo>
                    <a:pt x="14167" y="312842"/>
                  </a:lnTo>
                  <a:lnTo>
                    <a:pt x="4431" y="339676"/>
                  </a:lnTo>
                  <a:lnTo>
                    <a:pt x="641" y="370183"/>
                  </a:lnTo>
                  <a:lnTo>
                    <a:pt x="0" y="401128"/>
                  </a:lnTo>
                  <a:lnTo>
                    <a:pt x="1486" y="424960"/>
                  </a:lnTo>
                  <a:lnTo>
                    <a:pt x="6296" y="446955"/>
                  </a:lnTo>
                  <a:lnTo>
                    <a:pt x="14954" y="466326"/>
                  </a:lnTo>
                  <a:lnTo>
                    <a:pt x="27985" y="482287"/>
                  </a:lnTo>
                  <a:lnTo>
                    <a:pt x="25726" y="494880"/>
                  </a:lnTo>
                  <a:lnTo>
                    <a:pt x="25303" y="508873"/>
                  </a:lnTo>
                  <a:lnTo>
                    <a:pt x="25755" y="524265"/>
                  </a:lnTo>
                  <a:lnTo>
                    <a:pt x="26120" y="541057"/>
                  </a:lnTo>
                  <a:lnTo>
                    <a:pt x="36381" y="598544"/>
                  </a:lnTo>
                  <a:lnTo>
                    <a:pt x="74628" y="634342"/>
                  </a:lnTo>
                  <a:lnTo>
                    <a:pt x="333962" y="741621"/>
                  </a:lnTo>
                  <a:lnTo>
                    <a:pt x="480201" y="680985"/>
                  </a:lnTo>
                  <a:lnTo>
                    <a:pt x="335828" y="680985"/>
                  </a:lnTo>
                  <a:lnTo>
                    <a:pt x="75561" y="578371"/>
                  </a:lnTo>
                  <a:lnTo>
                    <a:pt x="75561" y="505608"/>
                  </a:lnTo>
                  <a:lnTo>
                    <a:pt x="220120" y="505608"/>
                  </a:lnTo>
                  <a:lnTo>
                    <a:pt x="50374" y="438442"/>
                  </a:lnTo>
                  <a:lnTo>
                    <a:pt x="50374" y="354485"/>
                  </a:lnTo>
                  <a:lnTo>
                    <a:pt x="243390" y="354485"/>
                  </a:lnTo>
                  <a:lnTo>
                    <a:pt x="78359" y="289185"/>
                  </a:lnTo>
                  <a:lnTo>
                    <a:pt x="78359" y="205228"/>
                  </a:lnTo>
                  <a:lnTo>
                    <a:pt x="589687" y="205228"/>
                  </a:lnTo>
                  <a:lnTo>
                    <a:pt x="709904" y="156719"/>
                  </a:lnTo>
                  <a:lnTo>
                    <a:pt x="746285" y="156719"/>
                  </a:lnTo>
                  <a:lnTo>
                    <a:pt x="746285" y="141794"/>
                  </a:lnTo>
                  <a:lnTo>
                    <a:pt x="794794" y="121271"/>
                  </a:lnTo>
                  <a:lnTo>
                    <a:pt x="466428" y="0"/>
                  </a:lnTo>
                  <a:close/>
                </a:path>
                <a:path extrusionOk="0" h="741679" w="795020">
                  <a:moveTo>
                    <a:pt x="744419" y="442174"/>
                  </a:moveTo>
                  <a:lnTo>
                    <a:pt x="708971" y="442174"/>
                  </a:lnTo>
                  <a:lnTo>
                    <a:pt x="708038" y="527064"/>
                  </a:lnTo>
                  <a:lnTo>
                    <a:pt x="335828" y="680985"/>
                  </a:lnTo>
                  <a:lnTo>
                    <a:pt x="480201" y="680985"/>
                  </a:lnTo>
                  <a:lnTo>
                    <a:pt x="792928" y="551318"/>
                  </a:lnTo>
                  <a:lnTo>
                    <a:pt x="744419" y="533594"/>
                  </a:lnTo>
                  <a:lnTo>
                    <a:pt x="744419" y="442174"/>
                  </a:lnTo>
                  <a:close/>
                </a:path>
                <a:path extrusionOk="0" h="741679" w="795020">
                  <a:moveTo>
                    <a:pt x="220120" y="505608"/>
                  </a:moveTo>
                  <a:lnTo>
                    <a:pt x="75561" y="505608"/>
                  </a:lnTo>
                  <a:lnTo>
                    <a:pt x="307842" y="600759"/>
                  </a:lnTo>
                  <a:lnTo>
                    <a:pt x="458855" y="541057"/>
                  </a:lnTo>
                  <a:lnTo>
                    <a:pt x="309708" y="541057"/>
                  </a:lnTo>
                  <a:lnTo>
                    <a:pt x="220120" y="505608"/>
                  </a:lnTo>
                  <a:close/>
                </a:path>
                <a:path extrusionOk="0" h="741679" w="795020">
                  <a:moveTo>
                    <a:pt x="718299" y="307842"/>
                  </a:moveTo>
                  <a:lnTo>
                    <a:pt x="682851" y="307842"/>
                  </a:lnTo>
                  <a:lnTo>
                    <a:pt x="682851" y="387135"/>
                  </a:lnTo>
                  <a:lnTo>
                    <a:pt x="681918" y="387135"/>
                  </a:lnTo>
                  <a:lnTo>
                    <a:pt x="309708" y="541057"/>
                  </a:lnTo>
                  <a:lnTo>
                    <a:pt x="458855" y="541057"/>
                  </a:lnTo>
                  <a:lnTo>
                    <a:pt x="708971" y="442174"/>
                  </a:lnTo>
                  <a:lnTo>
                    <a:pt x="744419" y="442174"/>
                  </a:lnTo>
                  <a:lnTo>
                    <a:pt x="744419" y="430979"/>
                  </a:lnTo>
                  <a:lnTo>
                    <a:pt x="792928" y="410457"/>
                  </a:lnTo>
                  <a:lnTo>
                    <a:pt x="718299" y="382471"/>
                  </a:lnTo>
                  <a:lnTo>
                    <a:pt x="718299" y="307842"/>
                  </a:lnTo>
                  <a:close/>
                </a:path>
                <a:path extrusionOk="0" h="741679" w="795020">
                  <a:moveTo>
                    <a:pt x="243390" y="354485"/>
                  </a:moveTo>
                  <a:lnTo>
                    <a:pt x="50374" y="354485"/>
                  </a:lnTo>
                  <a:lnTo>
                    <a:pt x="317171" y="460831"/>
                  </a:lnTo>
                  <a:lnTo>
                    <a:pt x="482173" y="391799"/>
                  </a:lnTo>
                  <a:lnTo>
                    <a:pt x="337694" y="391799"/>
                  </a:lnTo>
                  <a:lnTo>
                    <a:pt x="243390" y="354485"/>
                  </a:lnTo>
                  <a:close/>
                </a:path>
                <a:path extrusionOk="0" h="741679" w="795020">
                  <a:moveTo>
                    <a:pt x="746285" y="156719"/>
                  </a:moveTo>
                  <a:lnTo>
                    <a:pt x="709904" y="156719"/>
                  </a:lnTo>
                  <a:lnTo>
                    <a:pt x="709904" y="236945"/>
                  </a:lnTo>
                  <a:lnTo>
                    <a:pt x="337694" y="391799"/>
                  </a:lnTo>
                  <a:lnTo>
                    <a:pt x="482173" y="391799"/>
                  </a:lnTo>
                  <a:lnTo>
                    <a:pt x="682851" y="307842"/>
                  </a:lnTo>
                  <a:lnTo>
                    <a:pt x="718299" y="307842"/>
                  </a:lnTo>
                  <a:lnTo>
                    <a:pt x="718299" y="292917"/>
                  </a:lnTo>
                  <a:lnTo>
                    <a:pt x="794794" y="261199"/>
                  </a:lnTo>
                  <a:lnTo>
                    <a:pt x="746285" y="243475"/>
                  </a:lnTo>
                  <a:lnTo>
                    <a:pt x="746285" y="156719"/>
                  </a:lnTo>
                  <a:close/>
                </a:path>
                <a:path extrusionOk="0" h="741679" w="795020">
                  <a:moveTo>
                    <a:pt x="589687" y="205228"/>
                  </a:moveTo>
                  <a:lnTo>
                    <a:pt x="78359" y="205228"/>
                  </a:lnTo>
                  <a:lnTo>
                    <a:pt x="337694" y="306909"/>
                  </a:lnTo>
                  <a:lnTo>
                    <a:pt x="589687" y="205228"/>
                  </a:lnTo>
                  <a:close/>
                </a:path>
              </a:pathLst>
            </a:custGeom>
            <a:solidFill>
              <a:srgbClr val="7BA8B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grpSp>
      <p:sp>
        <p:nvSpPr>
          <p:cNvPr id="461" name="Google Shape;461;p35"/>
          <p:cNvSpPr txBox="1"/>
          <p:nvPr/>
        </p:nvSpPr>
        <p:spPr>
          <a:xfrm>
            <a:off x="5128926" y="3850671"/>
            <a:ext cx="1696403" cy="302895"/>
          </a:xfrm>
          <a:prstGeom prst="rect">
            <a:avLst/>
          </a:prstGeom>
          <a:noFill/>
          <a:ln>
            <a:noFill/>
          </a:ln>
        </p:spPr>
        <p:txBody>
          <a:bodyPr anchorCtr="0" anchor="t" bIns="0" lIns="0" spcFirstLastPara="1" rIns="0" wrap="square" tIns="12375">
            <a:noAutofit/>
          </a:bodyPr>
          <a:lstStyle/>
          <a:p>
            <a:pPr indent="0" lvl="0" marL="12700" marR="0" rtl="0" algn="l">
              <a:lnSpc>
                <a:spcPct val="100000"/>
              </a:lnSpc>
              <a:spcBef>
                <a:spcPts val="0"/>
              </a:spcBef>
              <a:spcAft>
                <a:spcPts val="0"/>
              </a:spcAft>
              <a:buNone/>
            </a:pPr>
            <a:r>
              <a:rPr lang="en" sz="1800">
                <a:latin typeface="Calibri"/>
                <a:ea typeface="Calibri"/>
                <a:cs typeface="Calibri"/>
                <a:sym typeface="Calibri"/>
              </a:rPr>
              <a:t>College Students</a:t>
            </a:r>
            <a:endParaRPr sz="1800">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65" name="Shape 465"/>
        <p:cNvGrpSpPr/>
        <p:nvPr/>
      </p:nvGrpSpPr>
      <p:grpSpPr>
        <a:xfrm>
          <a:off x="0" y="0"/>
          <a:ext cx="0" cy="0"/>
          <a:chOff x="0" y="0"/>
          <a:chExt cx="0" cy="0"/>
        </a:xfrm>
      </p:grpSpPr>
      <p:pic>
        <p:nvPicPr>
          <p:cNvPr id="466" name="Google Shape;466;p36"/>
          <p:cNvPicPr preferRelativeResize="0"/>
          <p:nvPr/>
        </p:nvPicPr>
        <p:blipFill rotWithShape="1">
          <a:blip r:embed="rId3">
            <a:alphaModFix/>
          </a:blip>
          <a:srcRect b="0" l="0" r="0" t="0"/>
          <a:stretch/>
        </p:blipFill>
        <p:spPr>
          <a:xfrm>
            <a:off x="0" y="335803"/>
            <a:ext cx="4243435" cy="4014740"/>
          </a:xfrm>
          <a:prstGeom prst="rect">
            <a:avLst/>
          </a:prstGeom>
          <a:noFill/>
          <a:ln>
            <a:noFill/>
          </a:ln>
        </p:spPr>
      </p:pic>
      <p:sp>
        <p:nvSpPr>
          <p:cNvPr id="467" name="Google Shape;467;p36"/>
          <p:cNvSpPr txBox="1"/>
          <p:nvPr/>
        </p:nvSpPr>
        <p:spPr>
          <a:xfrm>
            <a:off x="943927" y="2076163"/>
            <a:ext cx="2787491" cy="976312"/>
          </a:xfrm>
          <a:prstGeom prst="rect">
            <a:avLst/>
          </a:prstGeom>
          <a:noFill/>
          <a:ln>
            <a:noFill/>
          </a:ln>
        </p:spPr>
        <p:txBody>
          <a:bodyPr anchorCtr="0" anchor="t" bIns="0" lIns="0" spcFirstLastPara="1" rIns="0" wrap="square" tIns="70950">
            <a:noAutofit/>
          </a:bodyPr>
          <a:lstStyle/>
          <a:p>
            <a:pPr indent="-279400" lvl="0" marL="292100" marR="0" rtl="0" algn="l">
              <a:lnSpc>
                <a:spcPct val="107500"/>
              </a:lnSpc>
              <a:spcBef>
                <a:spcPts val="0"/>
              </a:spcBef>
              <a:spcAft>
                <a:spcPts val="0"/>
              </a:spcAft>
              <a:buNone/>
            </a:pPr>
            <a:r>
              <a:rPr lang="en" sz="3300">
                <a:latin typeface="Calibri"/>
                <a:ea typeface="Calibri"/>
                <a:cs typeface="Calibri"/>
                <a:sym typeface="Calibri"/>
              </a:rPr>
              <a:t>What is Positive  Psychology?</a:t>
            </a:r>
            <a:endParaRPr sz="3300">
              <a:latin typeface="Calibri"/>
              <a:ea typeface="Calibri"/>
              <a:cs typeface="Calibri"/>
              <a:sym typeface="Calibri"/>
            </a:endParaRPr>
          </a:p>
        </p:txBody>
      </p:sp>
      <p:sp>
        <p:nvSpPr>
          <p:cNvPr id="468" name="Google Shape;468;p36"/>
          <p:cNvSpPr/>
          <p:nvPr/>
        </p:nvSpPr>
        <p:spPr>
          <a:xfrm>
            <a:off x="0" y="285750"/>
            <a:ext cx="1393031" cy="207169"/>
          </a:xfrm>
          <a:custGeom>
            <a:rect b="b" l="l" r="r" t="t"/>
            <a:pathLst>
              <a:path extrusionOk="0" h="276225" w="1857375">
                <a:moveTo>
                  <a:pt x="1609344" y="0"/>
                </a:moveTo>
                <a:lnTo>
                  <a:pt x="1371219" y="237362"/>
                </a:lnTo>
                <a:lnTo>
                  <a:pt x="1133017" y="0"/>
                </a:lnTo>
                <a:lnTo>
                  <a:pt x="894588" y="237362"/>
                </a:lnTo>
                <a:lnTo>
                  <a:pt x="656399" y="0"/>
                </a:lnTo>
                <a:lnTo>
                  <a:pt x="418211" y="237362"/>
                </a:lnTo>
                <a:lnTo>
                  <a:pt x="180022" y="0"/>
                </a:lnTo>
                <a:lnTo>
                  <a:pt x="0" y="179450"/>
                </a:lnTo>
                <a:lnTo>
                  <a:pt x="0" y="218059"/>
                </a:lnTo>
                <a:lnTo>
                  <a:pt x="180022" y="38862"/>
                </a:lnTo>
                <a:lnTo>
                  <a:pt x="418211" y="276225"/>
                </a:lnTo>
                <a:lnTo>
                  <a:pt x="656399" y="38862"/>
                </a:lnTo>
                <a:lnTo>
                  <a:pt x="894588" y="276225"/>
                </a:lnTo>
                <a:lnTo>
                  <a:pt x="1133017" y="38862"/>
                </a:lnTo>
                <a:lnTo>
                  <a:pt x="1371219" y="276225"/>
                </a:lnTo>
                <a:lnTo>
                  <a:pt x="1609344" y="38862"/>
                </a:lnTo>
                <a:lnTo>
                  <a:pt x="1838070" y="266446"/>
                </a:lnTo>
                <a:lnTo>
                  <a:pt x="1857375" y="247141"/>
                </a:lnTo>
                <a:lnTo>
                  <a:pt x="1609344"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469" name="Google Shape;469;p36"/>
          <p:cNvSpPr txBox="1"/>
          <p:nvPr/>
        </p:nvSpPr>
        <p:spPr>
          <a:xfrm>
            <a:off x="4738877" y="802481"/>
            <a:ext cx="3786664" cy="3072765"/>
          </a:xfrm>
          <a:prstGeom prst="rect">
            <a:avLst/>
          </a:prstGeom>
          <a:noFill/>
          <a:ln>
            <a:noFill/>
          </a:ln>
        </p:spPr>
        <p:txBody>
          <a:bodyPr anchorCtr="0" anchor="t" bIns="0" lIns="0" spcFirstLastPara="1" rIns="0" wrap="square" tIns="70475">
            <a:noAutofit/>
          </a:bodyPr>
          <a:lstStyle/>
          <a:p>
            <a:pPr indent="0" lvl="0" marL="12700" marR="0" rtl="0" algn="l">
              <a:lnSpc>
                <a:spcPct val="81400"/>
              </a:lnSpc>
              <a:spcBef>
                <a:spcPts val="0"/>
              </a:spcBef>
              <a:spcAft>
                <a:spcPts val="0"/>
              </a:spcAft>
              <a:buNone/>
            </a:pPr>
            <a:r>
              <a:rPr b="1" lang="en" sz="2100">
                <a:latin typeface="Calibri"/>
                <a:ea typeface="Calibri"/>
                <a:cs typeface="Calibri"/>
                <a:sym typeface="Calibri"/>
              </a:rPr>
              <a:t>"Positive Psychology </a:t>
            </a:r>
            <a:r>
              <a:rPr lang="en" sz="2100">
                <a:latin typeface="Calibri"/>
                <a:ea typeface="Calibri"/>
                <a:cs typeface="Calibri"/>
                <a:sym typeface="Calibri"/>
              </a:rPr>
              <a:t>is the  scientific study of the strengths  that enable individuals and  communities to thrive. The field is  founded on the belief that people  want to lead meaningful and  fulfilling lives, to cultivate what is  best within themselves, and to  enhance their experiences of  love, work, and play."</a:t>
            </a:r>
            <a:endParaRPr sz="2100">
              <a:latin typeface="Calibri"/>
              <a:ea typeface="Calibri"/>
              <a:cs typeface="Calibri"/>
              <a:sym typeface="Calibri"/>
            </a:endParaRPr>
          </a:p>
          <a:p>
            <a:pPr indent="0" lvl="0" marL="12700" marR="393700" rtl="0" algn="l">
              <a:lnSpc>
                <a:spcPct val="80000"/>
              </a:lnSpc>
              <a:spcBef>
                <a:spcPts val="800"/>
              </a:spcBef>
              <a:spcAft>
                <a:spcPts val="0"/>
              </a:spcAft>
              <a:buNone/>
            </a:pPr>
            <a:r>
              <a:rPr lang="en" sz="1400">
                <a:latin typeface="Calibri"/>
                <a:ea typeface="Calibri"/>
                <a:cs typeface="Calibri"/>
                <a:sym typeface="Calibri"/>
              </a:rPr>
              <a:t>-Positive Psychology Center at the University of  Pennsylvania</a:t>
            </a:r>
            <a:endParaRPr sz="1400">
              <a:latin typeface="Calibri"/>
              <a:ea typeface="Calibri"/>
              <a:cs typeface="Calibri"/>
              <a:sym typeface="Calibri"/>
            </a:endParaRPr>
          </a:p>
        </p:txBody>
      </p:sp>
      <p:sp>
        <p:nvSpPr>
          <p:cNvPr id="470" name="Google Shape;470;p36"/>
          <p:cNvSpPr/>
          <p:nvPr/>
        </p:nvSpPr>
        <p:spPr>
          <a:xfrm>
            <a:off x="7936706" y="4607719"/>
            <a:ext cx="792956" cy="350044"/>
          </a:xfrm>
          <a:custGeom>
            <a:rect b="b" l="l" r="r" t="t"/>
            <a:pathLst>
              <a:path extrusionOk="0" h="466725" w="1057275">
                <a:moveTo>
                  <a:pt x="352425" y="0"/>
                </a:moveTo>
                <a:lnTo>
                  <a:pt x="316357" y="0"/>
                </a:lnTo>
                <a:lnTo>
                  <a:pt x="0" y="466725"/>
                </a:lnTo>
                <a:lnTo>
                  <a:pt x="36068" y="466725"/>
                </a:lnTo>
                <a:lnTo>
                  <a:pt x="352425" y="0"/>
                </a:lnTo>
                <a:close/>
              </a:path>
              <a:path extrusionOk="0" h="466725" w="1057275">
                <a:moveTo>
                  <a:pt x="533400" y="0"/>
                </a:moveTo>
                <a:lnTo>
                  <a:pt x="496316" y="0"/>
                </a:lnTo>
                <a:lnTo>
                  <a:pt x="171450" y="466725"/>
                </a:lnTo>
                <a:lnTo>
                  <a:pt x="208534" y="466725"/>
                </a:lnTo>
                <a:lnTo>
                  <a:pt x="533400" y="0"/>
                </a:lnTo>
                <a:close/>
              </a:path>
              <a:path extrusionOk="0" h="466725" w="1057275">
                <a:moveTo>
                  <a:pt x="704850" y="0"/>
                </a:moveTo>
                <a:lnTo>
                  <a:pt x="668782" y="0"/>
                </a:lnTo>
                <a:lnTo>
                  <a:pt x="352425" y="466725"/>
                </a:lnTo>
                <a:lnTo>
                  <a:pt x="388366" y="466725"/>
                </a:lnTo>
                <a:lnTo>
                  <a:pt x="704850" y="0"/>
                </a:lnTo>
                <a:close/>
              </a:path>
              <a:path extrusionOk="0" h="466725" w="1057275">
                <a:moveTo>
                  <a:pt x="876300" y="0"/>
                </a:moveTo>
                <a:lnTo>
                  <a:pt x="840232" y="0"/>
                </a:lnTo>
                <a:lnTo>
                  <a:pt x="523875" y="466725"/>
                </a:lnTo>
                <a:lnTo>
                  <a:pt x="559816" y="466725"/>
                </a:lnTo>
                <a:lnTo>
                  <a:pt x="876300" y="0"/>
                </a:lnTo>
                <a:close/>
              </a:path>
              <a:path extrusionOk="0" h="466725" w="1057275">
                <a:moveTo>
                  <a:pt x="1057275" y="0"/>
                </a:moveTo>
                <a:lnTo>
                  <a:pt x="1020191" y="0"/>
                </a:lnTo>
                <a:lnTo>
                  <a:pt x="695325" y="466725"/>
                </a:lnTo>
                <a:lnTo>
                  <a:pt x="732155" y="466725"/>
                </a:lnTo>
                <a:lnTo>
                  <a:pt x="1057275"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74" name="Shape 474"/>
        <p:cNvGrpSpPr/>
        <p:nvPr/>
      </p:nvGrpSpPr>
      <p:grpSpPr>
        <a:xfrm>
          <a:off x="0" y="0"/>
          <a:ext cx="0" cy="0"/>
          <a:chOff x="0" y="0"/>
          <a:chExt cx="0" cy="0"/>
        </a:xfrm>
      </p:grpSpPr>
      <p:pic>
        <p:nvPicPr>
          <p:cNvPr id="475" name="Google Shape;475;p37"/>
          <p:cNvPicPr preferRelativeResize="0"/>
          <p:nvPr/>
        </p:nvPicPr>
        <p:blipFill rotWithShape="1">
          <a:blip r:embed="rId3">
            <a:alphaModFix/>
          </a:blip>
          <a:srcRect b="0" l="0" r="0" t="0"/>
          <a:stretch/>
        </p:blipFill>
        <p:spPr>
          <a:xfrm>
            <a:off x="0" y="614363"/>
            <a:ext cx="4343447" cy="3864769"/>
          </a:xfrm>
          <a:prstGeom prst="rect">
            <a:avLst/>
          </a:prstGeom>
          <a:noFill/>
          <a:ln>
            <a:noFill/>
          </a:ln>
        </p:spPr>
      </p:pic>
      <p:sp>
        <p:nvSpPr>
          <p:cNvPr id="476" name="Google Shape;476;p37"/>
          <p:cNvSpPr txBox="1"/>
          <p:nvPr/>
        </p:nvSpPr>
        <p:spPr>
          <a:xfrm>
            <a:off x="1429512" y="2056162"/>
            <a:ext cx="1901190" cy="1106805"/>
          </a:xfrm>
          <a:prstGeom prst="rect">
            <a:avLst/>
          </a:prstGeom>
          <a:noFill/>
          <a:ln>
            <a:noFill/>
          </a:ln>
        </p:spPr>
        <p:txBody>
          <a:bodyPr anchorCtr="0" anchor="t" bIns="0" lIns="0" spcFirstLastPara="1" rIns="0" wrap="square" tIns="50950">
            <a:noAutofit/>
          </a:bodyPr>
          <a:lstStyle/>
          <a:p>
            <a:pPr indent="0" lvl="0" marL="12700" marR="0" rtl="0" algn="l">
              <a:lnSpc>
                <a:spcPct val="109820"/>
              </a:lnSpc>
              <a:spcBef>
                <a:spcPts val="0"/>
              </a:spcBef>
              <a:spcAft>
                <a:spcPts val="0"/>
              </a:spcAft>
              <a:buNone/>
            </a:pPr>
            <a:r>
              <a:rPr lang="en" sz="2500">
                <a:latin typeface="Calibri"/>
                <a:ea typeface="Calibri"/>
                <a:cs typeface="Calibri"/>
                <a:sym typeface="Calibri"/>
              </a:rPr>
              <a:t>Why  smartphone  photography?</a:t>
            </a:r>
            <a:endParaRPr sz="2500">
              <a:latin typeface="Calibri"/>
              <a:ea typeface="Calibri"/>
              <a:cs typeface="Calibri"/>
              <a:sym typeface="Calibri"/>
            </a:endParaRPr>
          </a:p>
        </p:txBody>
      </p:sp>
      <p:sp>
        <p:nvSpPr>
          <p:cNvPr id="477" name="Google Shape;477;p37"/>
          <p:cNvSpPr/>
          <p:nvPr/>
        </p:nvSpPr>
        <p:spPr>
          <a:xfrm>
            <a:off x="0" y="285750"/>
            <a:ext cx="1393031" cy="207169"/>
          </a:xfrm>
          <a:custGeom>
            <a:rect b="b" l="l" r="r" t="t"/>
            <a:pathLst>
              <a:path extrusionOk="0" h="276225" w="1857375">
                <a:moveTo>
                  <a:pt x="1609344" y="0"/>
                </a:moveTo>
                <a:lnTo>
                  <a:pt x="1371219" y="237362"/>
                </a:lnTo>
                <a:lnTo>
                  <a:pt x="1133017" y="0"/>
                </a:lnTo>
                <a:lnTo>
                  <a:pt x="894588" y="237362"/>
                </a:lnTo>
                <a:lnTo>
                  <a:pt x="656399" y="0"/>
                </a:lnTo>
                <a:lnTo>
                  <a:pt x="418211" y="237362"/>
                </a:lnTo>
                <a:lnTo>
                  <a:pt x="180022" y="0"/>
                </a:lnTo>
                <a:lnTo>
                  <a:pt x="0" y="179450"/>
                </a:lnTo>
                <a:lnTo>
                  <a:pt x="0" y="218059"/>
                </a:lnTo>
                <a:lnTo>
                  <a:pt x="180022" y="38862"/>
                </a:lnTo>
                <a:lnTo>
                  <a:pt x="418211" y="276225"/>
                </a:lnTo>
                <a:lnTo>
                  <a:pt x="656399" y="38862"/>
                </a:lnTo>
                <a:lnTo>
                  <a:pt x="894588" y="276225"/>
                </a:lnTo>
                <a:lnTo>
                  <a:pt x="1133017" y="38862"/>
                </a:lnTo>
                <a:lnTo>
                  <a:pt x="1371219" y="276225"/>
                </a:lnTo>
                <a:lnTo>
                  <a:pt x="1609344" y="38862"/>
                </a:lnTo>
                <a:lnTo>
                  <a:pt x="1838070" y="266446"/>
                </a:lnTo>
                <a:lnTo>
                  <a:pt x="1857375" y="247141"/>
                </a:lnTo>
                <a:lnTo>
                  <a:pt x="1609344"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478" name="Google Shape;478;p37"/>
          <p:cNvSpPr/>
          <p:nvPr/>
        </p:nvSpPr>
        <p:spPr>
          <a:xfrm>
            <a:off x="7822406" y="4493419"/>
            <a:ext cx="792956" cy="350044"/>
          </a:xfrm>
          <a:custGeom>
            <a:rect b="b" l="l" r="r" t="t"/>
            <a:pathLst>
              <a:path extrusionOk="0" h="466725" w="1057275">
                <a:moveTo>
                  <a:pt x="352425" y="0"/>
                </a:moveTo>
                <a:lnTo>
                  <a:pt x="316357" y="0"/>
                </a:lnTo>
                <a:lnTo>
                  <a:pt x="0" y="466725"/>
                </a:lnTo>
                <a:lnTo>
                  <a:pt x="36068" y="466725"/>
                </a:lnTo>
                <a:lnTo>
                  <a:pt x="352425" y="0"/>
                </a:lnTo>
                <a:close/>
              </a:path>
              <a:path extrusionOk="0" h="466725" w="1057275">
                <a:moveTo>
                  <a:pt x="533400" y="0"/>
                </a:moveTo>
                <a:lnTo>
                  <a:pt x="496316" y="0"/>
                </a:lnTo>
                <a:lnTo>
                  <a:pt x="171450" y="466725"/>
                </a:lnTo>
                <a:lnTo>
                  <a:pt x="208534" y="466725"/>
                </a:lnTo>
                <a:lnTo>
                  <a:pt x="533400" y="0"/>
                </a:lnTo>
                <a:close/>
              </a:path>
              <a:path extrusionOk="0" h="466725" w="1057275">
                <a:moveTo>
                  <a:pt x="704850" y="0"/>
                </a:moveTo>
                <a:lnTo>
                  <a:pt x="668782" y="0"/>
                </a:lnTo>
                <a:lnTo>
                  <a:pt x="352425" y="466725"/>
                </a:lnTo>
                <a:lnTo>
                  <a:pt x="388366" y="466725"/>
                </a:lnTo>
                <a:lnTo>
                  <a:pt x="704850" y="0"/>
                </a:lnTo>
                <a:close/>
              </a:path>
              <a:path extrusionOk="0" h="466725" w="1057275">
                <a:moveTo>
                  <a:pt x="876300" y="0"/>
                </a:moveTo>
                <a:lnTo>
                  <a:pt x="840232" y="0"/>
                </a:lnTo>
                <a:lnTo>
                  <a:pt x="523875" y="466725"/>
                </a:lnTo>
                <a:lnTo>
                  <a:pt x="559816" y="466725"/>
                </a:lnTo>
                <a:lnTo>
                  <a:pt x="876300" y="0"/>
                </a:lnTo>
                <a:close/>
              </a:path>
              <a:path extrusionOk="0" h="466725" w="1057275">
                <a:moveTo>
                  <a:pt x="1057275" y="0"/>
                </a:moveTo>
                <a:lnTo>
                  <a:pt x="1020191" y="0"/>
                </a:lnTo>
                <a:lnTo>
                  <a:pt x="695325" y="466725"/>
                </a:lnTo>
                <a:lnTo>
                  <a:pt x="732155" y="466725"/>
                </a:lnTo>
                <a:lnTo>
                  <a:pt x="1057275"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479" name="Google Shape;479;p37"/>
          <p:cNvSpPr/>
          <p:nvPr/>
        </p:nvSpPr>
        <p:spPr>
          <a:xfrm>
            <a:off x="4679156" y="1864519"/>
            <a:ext cx="3907631" cy="700087"/>
          </a:xfrm>
          <a:custGeom>
            <a:rect b="b" l="l" r="r" t="t"/>
            <a:pathLst>
              <a:path extrusionOk="0" h="933450" w="5210175">
                <a:moveTo>
                  <a:pt x="5054600" y="0"/>
                </a:moveTo>
                <a:lnTo>
                  <a:pt x="155575" y="0"/>
                </a:lnTo>
                <a:lnTo>
                  <a:pt x="106379" y="7925"/>
                </a:lnTo>
                <a:lnTo>
                  <a:pt x="63669" y="30000"/>
                </a:lnTo>
                <a:lnTo>
                  <a:pt x="30000" y="63669"/>
                </a:lnTo>
                <a:lnTo>
                  <a:pt x="7925" y="106379"/>
                </a:lnTo>
                <a:lnTo>
                  <a:pt x="0" y="155575"/>
                </a:lnTo>
                <a:lnTo>
                  <a:pt x="0" y="777875"/>
                </a:lnTo>
                <a:lnTo>
                  <a:pt x="7925" y="827070"/>
                </a:lnTo>
                <a:lnTo>
                  <a:pt x="30000" y="869780"/>
                </a:lnTo>
                <a:lnTo>
                  <a:pt x="63669" y="903449"/>
                </a:lnTo>
                <a:lnTo>
                  <a:pt x="106379" y="925524"/>
                </a:lnTo>
                <a:lnTo>
                  <a:pt x="155575" y="933450"/>
                </a:lnTo>
                <a:lnTo>
                  <a:pt x="5054600" y="933450"/>
                </a:lnTo>
                <a:lnTo>
                  <a:pt x="5103795" y="925524"/>
                </a:lnTo>
                <a:lnTo>
                  <a:pt x="5146505" y="903449"/>
                </a:lnTo>
                <a:lnTo>
                  <a:pt x="5180174" y="869780"/>
                </a:lnTo>
                <a:lnTo>
                  <a:pt x="5202249" y="827070"/>
                </a:lnTo>
                <a:lnTo>
                  <a:pt x="5210175" y="777875"/>
                </a:lnTo>
                <a:lnTo>
                  <a:pt x="5210175" y="155575"/>
                </a:lnTo>
                <a:lnTo>
                  <a:pt x="5202249" y="106379"/>
                </a:lnTo>
                <a:lnTo>
                  <a:pt x="5180174" y="63669"/>
                </a:lnTo>
                <a:lnTo>
                  <a:pt x="5146505" y="30000"/>
                </a:lnTo>
                <a:lnTo>
                  <a:pt x="5103795" y="7925"/>
                </a:lnTo>
                <a:lnTo>
                  <a:pt x="5054600" y="0"/>
                </a:lnTo>
                <a:close/>
              </a:path>
            </a:pathLst>
          </a:custGeom>
          <a:solidFill>
            <a:srgbClr val="91A0C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480" name="Google Shape;480;p37"/>
          <p:cNvSpPr/>
          <p:nvPr/>
        </p:nvSpPr>
        <p:spPr>
          <a:xfrm>
            <a:off x="4679156" y="2650331"/>
            <a:ext cx="3907631" cy="700087"/>
          </a:xfrm>
          <a:custGeom>
            <a:rect b="b" l="l" r="r" t="t"/>
            <a:pathLst>
              <a:path extrusionOk="0" h="933450" w="5210175">
                <a:moveTo>
                  <a:pt x="5054600" y="0"/>
                </a:moveTo>
                <a:lnTo>
                  <a:pt x="155575" y="0"/>
                </a:lnTo>
                <a:lnTo>
                  <a:pt x="106379" y="7925"/>
                </a:lnTo>
                <a:lnTo>
                  <a:pt x="63669" y="30000"/>
                </a:lnTo>
                <a:lnTo>
                  <a:pt x="30000" y="63669"/>
                </a:lnTo>
                <a:lnTo>
                  <a:pt x="7925" y="106379"/>
                </a:lnTo>
                <a:lnTo>
                  <a:pt x="0" y="155575"/>
                </a:lnTo>
                <a:lnTo>
                  <a:pt x="0" y="777875"/>
                </a:lnTo>
                <a:lnTo>
                  <a:pt x="7925" y="827070"/>
                </a:lnTo>
                <a:lnTo>
                  <a:pt x="30000" y="869780"/>
                </a:lnTo>
                <a:lnTo>
                  <a:pt x="63669" y="903449"/>
                </a:lnTo>
                <a:lnTo>
                  <a:pt x="106379" y="925524"/>
                </a:lnTo>
                <a:lnTo>
                  <a:pt x="155575" y="933450"/>
                </a:lnTo>
                <a:lnTo>
                  <a:pt x="5054600" y="933450"/>
                </a:lnTo>
                <a:lnTo>
                  <a:pt x="5103795" y="925524"/>
                </a:lnTo>
                <a:lnTo>
                  <a:pt x="5146505" y="903449"/>
                </a:lnTo>
                <a:lnTo>
                  <a:pt x="5180174" y="869780"/>
                </a:lnTo>
                <a:lnTo>
                  <a:pt x="5202249" y="827070"/>
                </a:lnTo>
                <a:lnTo>
                  <a:pt x="5210175" y="777875"/>
                </a:lnTo>
                <a:lnTo>
                  <a:pt x="5210175" y="155575"/>
                </a:lnTo>
                <a:lnTo>
                  <a:pt x="5202249" y="106379"/>
                </a:lnTo>
                <a:lnTo>
                  <a:pt x="5180174" y="63669"/>
                </a:lnTo>
                <a:lnTo>
                  <a:pt x="5146505" y="30000"/>
                </a:lnTo>
                <a:lnTo>
                  <a:pt x="5103795" y="7925"/>
                </a:lnTo>
                <a:lnTo>
                  <a:pt x="5054600" y="0"/>
                </a:lnTo>
                <a:close/>
              </a:path>
            </a:pathLst>
          </a:custGeom>
          <a:solidFill>
            <a:srgbClr val="878EB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481" name="Google Shape;481;p37"/>
          <p:cNvSpPr/>
          <p:nvPr/>
        </p:nvSpPr>
        <p:spPr>
          <a:xfrm>
            <a:off x="4679156" y="3429000"/>
            <a:ext cx="3907631" cy="700087"/>
          </a:xfrm>
          <a:custGeom>
            <a:rect b="b" l="l" r="r" t="t"/>
            <a:pathLst>
              <a:path extrusionOk="0" h="933450" w="5210175">
                <a:moveTo>
                  <a:pt x="5054600" y="0"/>
                </a:moveTo>
                <a:lnTo>
                  <a:pt x="155575" y="0"/>
                </a:lnTo>
                <a:lnTo>
                  <a:pt x="106379" y="7925"/>
                </a:lnTo>
                <a:lnTo>
                  <a:pt x="63669" y="30000"/>
                </a:lnTo>
                <a:lnTo>
                  <a:pt x="30000" y="63669"/>
                </a:lnTo>
                <a:lnTo>
                  <a:pt x="7925" y="106379"/>
                </a:lnTo>
                <a:lnTo>
                  <a:pt x="0" y="155575"/>
                </a:lnTo>
                <a:lnTo>
                  <a:pt x="0" y="777875"/>
                </a:lnTo>
                <a:lnTo>
                  <a:pt x="7925" y="827070"/>
                </a:lnTo>
                <a:lnTo>
                  <a:pt x="30000" y="869780"/>
                </a:lnTo>
                <a:lnTo>
                  <a:pt x="63669" y="903449"/>
                </a:lnTo>
                <a:lnTo>
                  <a:pt x="106379" y="925524"/>
                </a:lnTo>
                <a:lnTo>
                  <a:pt x="155575" y="933450"/>
                </a:lnTo>
                <a:lnTo>
                  <a:pt x="5054600" y="933450"/>
                </a:lnTo>
                <a:lnTo>
                  <a:pt x="5103795" y="925524"/>
                </a:lnTo>
                <a:lnTo>
                  <a:pt x="5146505" y="903449"/>
                </a:lnTo>
                <a:lnTo>
                  <a:pt x="5180174" y="869780"/>
                </a:lnTo>
                <a:lnTo>
                  <a:pt x="5202249" y="827070"/>
                </a:lnTo>
                <a:lnTo>
                  <a:pt x="5210175" y="777875"/>
                </a:lnTo>
                <a:lnTo>
                  <a:pt x="5210175" y="155575"/>
                </a:lnTo>
                <a:lnTo>
                  <a:pt x="5202249" y="106379"/>
                </a:lnTo>
                <a:lnTo>
                  <a:pt x="5180174" y="63669"/>
                </a:lnTo>
                <a:lnTo>
                  <a:pt x="5146505" y="30000"/>
                </a:lnTo>
                <a:lnTo>
                  <a:pt x="5103795" y="7925"/>
                </a:lnTo>
                <a:lnTo>
                  <a:pt x="5054600" y="0"/>
                </a:lnTo>
                <a:close/>
              </a:path>
            </a:pathLst>
          </a:custGeom>
          <a:solidFill>
            <a:srgbClr val="857EB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482" name="Google Shape;482;p37"/>
          <p:cNvSpPr txBox="1"/>
          <p:nvPr/>
        </p:nvSpPr>
        <p:spPr>
          <a:xfrm>
            <a:off x="4813275" y="1945956"/>
            <a:ext cx="3589500" cy="466500"/>
          </a:xfrm>
          <a:prstGeom prst="rect">
            <a:avLst/>
          </a:prstGeom>
          <a:noFill/>
          <a:ln>
            <a:noFill/>
          </a:ln>
        </p:spPr>
        <p:txBody>
          <a:bodyPr anchorCtr="0" anchor="t" bIns="0" lIns="0" spcFirstLastPara="1" rIns="0" wrap="square" tIns="12375">
            <a:noAutofit/>
          </a:bodyPr>
          <a:lstStyle/>
          <a:p>
            <a:pPr indent="0" lvl="0" marL="12700" marR="0" rtl="0" algn="l">
              <a:lnSpc>
                <a:spcPct val="100000"/>
              </a:lnSpc>
              <a:spcBef>
                <a:spcPts val="0"/>
              </a:spcBef>
              <a:spcAft>
                <a:spcPts val="0"/>
              </a:spcAft>
              <a:buNone/>
            </a:pPr>
            <a:r>
              <a:rPr lang="en" sz="2900">
                <a:latin typeface="Calibri"/>
                <a:ea typeface="Calibri"/>
                <a:cs typeface="Calibri"/>
                <a:sym typeface="Calibri"/>
              </a:rPr>
              <a:t>Popular</a:t>
            </a:r>
            <a:endParaRPr sz="2900">
              <a:latin typeface="Calibri"/>
              <a:ea typeface="Calibri"/>
              <a:cs typeface="Calibri"/>
              <a:sym typeface="Calibri"/>
            </a:endParaRPr>
          </a:p>
        </p:txBody>
      </p:sp>
      <p:sp>
        <p:nvSpPr>
          <p:cNvPr id="483" name="Google Shape;483;p37"/>
          <p:cNvSpPr txBox="1"/>
          <p:nvPr/>
        </p:nvSpPr>
        <p:spPr>
          <a:xfrm>
            <a:off x="4760213" y="2593650"/>
            <a:ext cx="3907500" cy="471000"/>
          </a:xfrm>
          <a:prstGeom prst="rect">
            <a:avLst/>
          </a:prstGeom>
          <a:noFill/>
          <a:ln>
            <a:noFill/>
          </a:ln>
        </p:spPr>
        <p:txBody>
          <a:bodyPr anchorCtr="0" anchor="t" bIns="91425" lIns="91425" spcFirstLastPara="1" rIns="91425" wrap="square" tIns="91425">
            <a:noAutofit/>
          </a:bodyPr>
          <a:lstStyle/>
          <a:p>
            <a:pPr indent="0" lvl="0" marL="0" rtl="0" algn="l">
              <a:lnSpc>
                <a:spcPct val="216578"/>
              </a:lnSpc>
              <a:spcBef>
                <a:spcPts val="700"/>
              </a:spcBef>
              <a:spcAft>
                <a:spcPts val="0"/>
              </a:spcAft>
              <a:buNone/>
            </a:pPr>
            <a:r>
              <a:rPr lang="en" sz="2900">
                <a:solidFill>
                  <a:schemeClr val="lt1"/>
                </a:solidFill>
                <a:latin typeface="Calibri"/>
                <a:ea typeface="Calibri"/>
                <a:cs typeface="Calibri"/>
                <a:sym typeface="Calibri"/>
              </a:rPr>
              <a:t>Easy measurement tool</a:t>
            </a:r>
            <a:endParaRPr>
              <a:latin typeface="Calibri"/>
              <a:ea typeface="Calibri"/>
              <a:cs typeface="Calibri"/>
              <a:sym typeface="Calibri"/>
            </a:endParaRPr>
          </a:p>
        </p:txBody>
      </p:sp>
      <p:sp>
        <p:nvSpPr>
          <p:cNvPr id="484" name="Google Shape;484;p37"/>
          <p:cNvSpPr txBox="1"/>
          <p:nvPr/>
        </p:nvSpPr>
        <p:spPr>
          <a:xfrm>
            <a:off x="4757800" y="3350425"/>
            <a:ext cx="3750300" cy="466500"/>
          </a:xfrm>
          <a:prstGeom prst="rect">
            <a:avLst/>
          </a:prstGeom>
          <a:noFill/>
          <a:ln>
            <a:noFill/>
          </a:ln>
        </p:spPr>
        <p:txBody>
          <a:bodyPr anchorCtr="0" anchor="t" bIns="91425" lIns="91425" spcFirstLastPara="1" rIns="91425" wrap="square" tIns="91425">
            <a:noAutofit/>
          </a:bodyPr>
          <a:lstStyle/>
          <a:p>
            <a:pPr indent="0" lvl="0" marL="0" rtl="0" algn="l">
              <a:lnSpc>
                <a:spcPct val="216578"/>
              </a:lnSpc>
              <a:spcBef>
                <a:spcPts val="700"/>
              </a:spcBef>
              <a:spcAft>
                <a:spcPts val="0"/>
              </a:spcAft>
              <a:buClr>
                <a:schemeClr val="dk1"/>
              </a:buClr>
              <a:buSzPts val="1100"/>
              <a:buFont typeface="Arial"/>
              <a:buNone/>
            </a:pPr>
            <a:r>
              <a:rPr lang="en" sz="2900">
                <a:solidFill>
                  <a:schemeClr val="lt1"/>
                </a:solidFill>
                <a:latin typeface="Calibri"/>
                <a:ea typeface="Calibri"/>
                <a:cs typeface="Calibri"/>
                <a:sym typeface="Calibri"/>
              </a:rPr>
              <a:t>Never studied before</a:t>
            </a:r>
            <a:endParaRPr sz="2900">
              <a:solidFill>
                <a:schemeClr val="dk1"/>
              </a:solidFill>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20"/>
          <p:cNvSpPr txBox="1"/>
          <p:nvPr/>
        </p:nvSpPr>
        <p:spPr>
          <a:xfrm>
            <a:off x="661475" y="359250"/>
            <a:ext cx="3910500" cy="58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200">
                <a:latin typeface="Nunito"/>
                <a:ea typeface="Nunito"/>
                <a:cs typeface="Nunito"/>
                <a:sym typeface="Nunito"/>
              </a:rPr>
              <a:t>Agenda</a:t>
            </a:r>
            <a:endParaRPr b="1" sz="3200">
              <a:latin typeface="Nunito"/>
              <a:ea typeface="Nunito"/>
              <a:cs typeface="Nunito"/>
              <a:sym typeface="Nunito"/>
            </a:endParaRPr>
          </a:p>
        </p:txBody>
      </p:sp>
      <p:sp>
        <p:nvSpPr>
          <p:cNvPr id="323" name="Google Shape;323;p20"/>
          <p:cNvSpPr txBox="1"/>
          <p:nvPr/>
        </p:nvSpPr>
        <p:spPr>
          <a:xfrm>
            <a:off x="781225" y="1237400"/>
            <a:ext cx="7818000" cy="3524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200">
                <a:solidFill>
                  <a:srgbClr val="7030A0"/>
                </a:solidFill>
                <a:highlight>
                  <a:srgbClr val="FFFFFF"/>
                </a:highlight>
                <a:latin typeface="Verdana"/>
                <a:ea typeface="Verdana"/>
                <a:cs typeface="Verdana"/>
                <a:sym typeface="Verdana"/>
              </a:rPr>
              <a:t>Discussions on:</a:t>
            </a:r>
            <a:endParaRPr b="1" sz="1200">
              <a:solidFill>
                <a:srgbClr val="7030A0"/>
              </a:solidFill>
              <a:highlight>
                <a:srgbClr val="FFFFFF"/>
              </a:highlight>
              <a:latin typeface="Verdana"/>
              <a:ea typeface="Verdana"/>
              <a:cs typeface="Verdana"/>
              <a:sym typeface="Verdana"/>
            </a:endParaRPr>
          </a:p>
          <a:p>
            <a:pPr indent="-304800" lvl="0" marL="457200" rtl="0" algn="l">
              <a:lnSpc>
                <a:spcPct val="115000"/>
              </a:lnSpc>
              <a:spcBef>
                <a:spcPts val="0"/>
              </a:spcBef>
              <a:spcAft>
                <a:spcPts val="0"/>
              </a:spcAft>
              <a:buClr>
                <a:srgbClr val="7030A0"/>
              </a:buClr>
              <a:buSzPts val="1200"/>
              <a:buFont typeface="Verdana"/>
              <a:buChar char="●"/>
            </a:pPr>
            <a:r>
              <a:rPr lang="en" sz="1200">
                <a:solidFill>
                  <a:srgbClr val="7030A0"/>
                </a:solidFill>
                <a:highlight>
                  <a:srgbClr val="FFFFFF"/>
                </a:highlight>
                <a:latin typeface="Verdana"/>
                <a:ea typeface="Verdana"/>
                <a:cs typeface="Verdana"/>
                <a:sym typeface="Verdana"/>
              </a:rPr>
              <a:t>“Liver Cancer Stem Cell Markers: Progression and Therapeutic Implications”, led by Raichel Philip </a:t>
            </a:r>
            <a:endParaRPr sz="1200">
              <a:solidFill>
                <a:srgbClr val="7030A0"/>
              </a:solidFill>
              <a:highlight>
                <a:srgbClr val="FFFFFF"/>
              </a:highlight>
              <a:latin typeface="Verdana"/>
              <a:ea typeface="Verdana"/>
              <a:cs typeface="Verdana"/>
              <a:sym typeface="Verdana"/>
            </a:endParaRPr>
          </a:p>
          <a:p>
            <a:pPr indent="-304800" lvl="0" marL="457200" rtl="0" algn="l">
              <a:lnSpc>
                <a:spcPct val="115000"/>
              </a:lnSpc>
              <a:spcBef>
                <a:spcPts val="0"/>
              </a:spcBef>
              <a:spcAft>
                <a:spcPts val="0"/>
              </a:spcAft>
              <a:buClr>
                <a:srgbClr val="7030A0"/>
              </a:buClr>
              <a:buSzPts val="1200"/>
              <a:buFont typeface="Verdana"/>
              <a:buChar char="●"/>
            </a:pPr>
            <a:r>
              <a:rPr lang="en" sz="1200">
                <a:solidFill>
                  <a:srgbClr val="7030A0"/>
                </a:solidFill>
                <a:highlight>
                  <a:srgbClr val="FFFFFF"/>
                </a:highlight>
                <a:latin typeface="Verdana"/>
                <a:ea typeface="Verdana"/>
                <a:cs typeface="Verdana"/>
                <a:sym typeface="Verdana"/>
              </a:rPr>
              <a:t>“Promoting Positive Affect through Smartphone Photography”, led by Mayumi Gurung</a:t>
            </a:r>
            <a:endParaRPr sz="1100"/>
          </a:p>
          <a:p>
            <a:pPr indent="0" lvl="0" marL="0" rtl="0" algn="l">
              <a:lnSpc>
                <a:spcPct val="115000"/>
              </a:lnSpc>
              <a:spcBef>
                <a:spcPts val="0"/>
              </a:spcBef>
              <a:spcAft>
                <a:spcPts val="0"/>
              </a:spcAft>
              <a:buNone/>
            </a:pPr>
            <a:r>
              <a:t/>
            </a:r>
            <a:endParaRPr sz="1200">
              <a:solidFill>
                <a:srgbClr val="7030A0"/>
              </a:solidFill>
              <a:highlight>
                <a:srgbClr val="FFFFFF"/>
              </a:highlight>
              <a:latin typeface="Verdana"/>
              <a:ea typeface="Verdana"/>
              <a:cs typeface="Verdana"/>
              <a:sym typeface="Verdana"/>
            </a:endParaRPr>
          </a:p>
          <a:p>
            <a:pPr indent="0" lvl="0" marL="0" rtl="0" algn="l">
              <a:lnSpc>
                <a:spcPct val="115000"/>
              </a:lnSpc>
              <a:spcBef>
                <a:spcPts val="0"/>
              </a:spcBef>
              <a:spcAft>
                <a:spcPts val="0"/>
              </a:spcAft>
              <a:buNone/>
            </a:pPr>
            <a:r>
              <a:rPr b="1" lang="en" sz="1200">
                <a:solidFill>
                  <a:srgbClr val="7030A0"/>
                </a:solidFill>
                <a:highlight>
                  <a:srgbClr val="FFFFFF"/>
                </a:highlight>
                <a:latin typeface="Verdana"/>
                <a:ea typeface="Verdana"/>
                <a:cs typeface="Verdana"/>
                <a:sym typeface="Verdana"/>
              </a:rPr>
              <a:t>Resources:</a:t>
            </a:r>
            <a:endParaRPr b="1" sz="1200">
              <a:solidFill>
                <a:srgbClr val="7030A0"/>
              </a:solidFill>
              <a:highlight>
                <a:srgbClr val="FFFFFF"/>
              </a:highlight>
              <a:latin typeface="Verdana"/>
              <a:ea typeface="Verdana"/>
              <a:cs typeface="Verdana"/>
              <a:sym typeface="Verdana"/>
            </a:endParaRPr>
          </a:p>
          <a:p>
            <a:pPr indent="-304800" lvl="0" marL="457200" rtl="0" algn="l">
              <a:lnSpc>
                <a:spcPct val="115000"/>
              </a:lnSpc>
              <a:spcBef>
                <a:spcPts val="0"/>
              </a:spcBef>
              <a:spcAft>
                <a:spcPts val="0"/>
              </a:spcAft>
              <a:buClr>
                <a:srgbClr val="7030A0"/>
              </a:buClr>
              <a:buSzPts val="1200"/>
              <a:buFont typeface="Verdana"/>
              <a:buChar char="●"/>
            </a:pPr>
            <a:r>
              <a:rPr lang="en" sz="1200">
                <a:solidFill>
                  <a:srgbClr val="7030A0"/>
                </a:solidFill>
                <a:highlight>
                  <a:srgbClr val="FFFFFF"/>
                </a:highlight>
                <a:latin typeface="Verdana"/>
                <a:ea typeface="Verdana"/>
                <a:cs typeface="Verdana"/>
                <a:sym typeface="Verdana"/>
              </a:rPr>
              <a:t>Research Position Database, exclusive to Hunter students who may be seeking internships in Hunter and other NYC laboratories from nearby institutions. </a:t>
            </a:r>
            <a:endParaRPr sz="1200">
              <a:solidFill>
                <a:srgbClr val="7030A0"/>
              </a:solidFill>
              <a:highlight>
                <a:srgbClr val="FFFFFF"/>
              </a:highlight>
              <a:latin typeface="Verdana"/>
              <a:ea typeface="Verdana"/>
              <a:cs typeface="Verdana"/>
              <a:sym typeface="Verdana"/>
            </a:endParaRPr>
          </a:p>
          <a:p>
            <a:pPr indent="-304800" lvl="0" marL="457200" rtl="0" algn="l">
              <a:lnSpc>
                <a:spcPct val="115000"/>
              </a:lnSpc>
              <a:spcBef>
                <a:spcPts val="0"/>
              </a:spcBef>
              <a:spcAft>
                <a:spcPts val="0"/>
              </a:spcAft>
              <a:buClr>
                <a:srgbClr val="7030A0"/>
              </a:buClr>
              <a:buSzPts val="1200"/>
              <a:buFont typeface="Verdana"/>
              <a:buChar char="●"/>
            </a:pPr>
            <a:r>
              <a:rPr lang="en" sz="1200">
                <a:solidFill>
                  <a:srgbClr val="7030A0"/>
                </a:solidFill>
                <a:highlight>
                  <a:srgbClr val="FFFFFF"/>
                </a:highlight>
                <a:latin typeface="Verdana"/>
                <a:ea typeface="Verdana"/>
                <a:cs typeface="Verdana"/>
                <a:sym typeface="Verdana"/>
              </a:rPr>
              <a:t>Website</a:t>
            </a:r>
            <a:endParaRPr sz="1200">
              <a:solidFill>
                <a:srgbClr val="7030A0"/>
              </a:solidFill>
              <a:highlight>
                <a:srgbClr val="FFFFFF"/>
              </a:highlight>
              <a:latin typeface="Verdana"/>
              <a:ea typeface="Verdana"/>
              <a:cs typeface="Verdana"/>
              <a:sym typeface="Verdana"/>
            </a:endParaRPr>
          </a:p>
          <a:p>
            <a:pPr indent="0" lvl="0" marL="0" rtl="0" algn="ctr">
              <a:lnSpc>
                <a:spcPct val="115000"/>
              </a:lnSpc>
              <a:spcBef>
                <a:spcPts val="0"/>
              </a:spcBef>
              <a:spcAft>
                <a:spcPts val="0"/>
              </a:spcAft>
              <a:buNone/>
            </a:pPr>
            <a:r>
              <a:t/>
            </a:r>
            <a:endParaRPr sz="1100"/>
          </a:p>
          <a:p>
            <a:pPr indent="0" lvl="0" marL="0" rtl="0" algn="l">
              <a:lnSpc>
                <a:spcPct val="115000"/>
              </a:lnSpc>
              <a:spcBef>
                <a:spcPts val="0"/>
              </a:spcBef>
              <a:spcAft>
                <a:spcPts val="0"/>
              </a:spcAft>
              <a:buNone/>
            </a:pPr>
            <a:r>
              <a:rPr b="1" lang="en" sz="1200">
                <a:solidFill>
                  <a:srgbClr val="7030A0"/>
                </a:solidFill>
                <a:highlight>
                  <a:srgbClr val="FFFFFF"/>
                </a:highlight>
                <a:latin typeface="Verdana"/>
                <a:ea typeface="Verdana"/>
                <a:cs typeface="Verdana"/>
                <a:sym typeface="Verdana"/>
              </a:rPr>
              <a:t>Updates:</a:t>
            </a:r>
            <a:endParaRPr b="1" sz="1200">
              <a:solidFill>
                <a:srgbClr val="7030A0"/>
              </a:solidFill>
              <a:highlight>
                <a:srgbClr val="FFFFFF"/>
              </a:highlight>
              <a:latin typeface="Verdana"/>
              <a:ea typeface="Verdana"/>
              <a:cs typeface="Verdana"/>
              <a:sym typeface="Verdana"/>
            </a:endParaRPr>
          </a:p>
          <a:p>
            <a:pPr indent="-304800" lvl="0" marL="457200" rtl="0" algn="l">
              <a:lnSpc>
                <a:spcPct val="115000"/>
              </a:lnSpc>
              <a:spcBef>
                <a:spcPts val="0"/>
              </a:spcBef>
              <a:spcAft>
                <a:spcPts val="0"/>
              </a:spcAft>
              <a:buClr>
                <a:srgbClr val="7030A0"/>
              </a:buClr>
              <a:buSzPts val="1200"/>
              <a:buFont typeface="Verdana"/>
              <a:buChar char="●"/>
            </a:pPr>
            <a:r>
              <a:rPr lang="en" sz="1200">
                <a:solidFill>
                  <a:srgbClr val="7030A0"/>
                </a:solidFill>
                <a:highlight>
                  <a:srgbClr val="FFFFFF"/>
                </a:highlight>
                <a:latin typeface="Verdana"/>
                <a:ea typeface="Verdana"/>
                <a:cs typeface="Verdana"/>
                <a:sym typeface="Verdana"/>
              </a:rPr>
              <a:t>Fall semester + Google Form for students interested in presenting in the Fall</a:t>
            </a:r>
            <a:endParaRPr>
              <a:latin typeface="Nunito"/>
              <a:ea typeface="Nunito"/>
              <a:cs typeface="Nunito"/>
              <a:sym typeface="Nunit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88" name="Shape 488"/>
        <p:cNvGrpSpPr/>
        <p:nvPr/>
      </p:nvGrpSpPr>
      <p:grpSpPr>
        <a:xfrm>
          <a:off x="0" y="0"/>
          <a:ext cx="0" cy="0"/>
          <a:chOff x="0" y="0"/>
          <a:chExt cx="0" cy="0"/>
        </a:xfrm>
      </p:grpSpPr>
      <p:sp>
        <p:nvSpPr>
          <p:cNvPr id="489" name="Google Shape;489;p38"/>
          <p:cNvSpPr txBox="1"/>
          <p:nvPr/>
        </p:nvSpPr>
        <p:spPr>
          <a:xfrm>
            <a:off x="534829" y="372951"/>
            <a:ext cx="4598670" cy="1078230"/>
          </a:xfrm>
          <a:prstGeom prst="rect">
            <a:avLst/>
          </a:prstGeom>
          <a:noFill/>
          <a:ln>
            <a:noFill/>
          </a:ln>
        </p:spPr>
        <p:txBody>
          <a:bodyPr anchorCtr="0" anchor="t" bIns="0" lIns="0" spcFirstLastPara="1" rIns="0" wrap="square" tIns="12375">
            <a:noAutofit/>
          </a:bodyPr>
          <a:lstStyle/>
          <a:p>
            <a:pPr indent="0" lvl="0" marL="12700" marR="0" rtl="0" algn="l">
              <a:lnSpc>
                <a:spcPct val="114226"/>
              </a:lnSpc>
              <a:spcBef>
                <a:spcPts val="0"/>
              </a:spcBef>
              <a:spcAft>
                <a:spcPts val="0"/>
              </a:spcAft>
              <a:buNone/>
            </a:pPr>
            <a:r>
              <a:rPr b="1" lang="en" sz="3600">
                <a:latin typeface="Calibri"/>
                <a:ea typeface="Calibri"/>
                <a:cs typeface="Calibri"/>
                <a:sym typeface="Calibri"/>
              </a:rPr>
              <a:t>T H E</a:t>
            </a:r>
            <a:endParaRPr sz="3600">
              <a:latin typeface="Calibri"/>
              <a:ea typeface="Calibri"/>
              <a:cs typeface="Calibri"/>
              <a:sym typeface="Calibri"/>
            </a:endParaRPr>
          </a:p>
          <a:p>
            <a:pPr indent="0" lvl="0" marL="12700" marR="0" rtl="0" algn="l">
              <a:lnSpc>
                <a:spcPct val="114226"/>
              </a:lnSpc>
              <a:spcBef>
                <a:spcPts val="0"/>
              </a:spcBef>
              <a:spcAft>
                <a:spcPts val="0"/>
              </a:spcAft>
              <a:buNone/>
            </a:pPr>
            <a:r>
              <a:rPr b="1" lang="en" sz="3600">
                <a:latin typeface="Calibri"/>
                <a:ea typeface="Calibri"/>
                <a:cs typeface="Calibri"/>
                <a:sym typeface="Calibri"/>
              </a:rPr>
              <a:t>P A R T I C I P A N T S</a:t>
            </a:r>
            <a:endParaRPr sz="3600">
              <a:latin typeface="Calibri"/>
              <a:ea typeface="Calibri"/>
              <a:cs typeface="Calibri"/>
              <a:sym typeface="Calibri"/>
            </a:endParaRPr>
          </a:p>
        </p:txBody>
      </p:sp>
      <p:grpSp>
        <p:nvGrpSpPr>
          <p:cNvPr id="490" name="Google Shape;490;p38"/>
          <p:cNvGrpSpPr/>
          <p:nvPr/>
        </p:nvGrpSpPr>
        <p:grpSpPr>
          <a:xfrm>
            <a:off x="657225" y="1843088"/>
            <a:ext cx="7829550" cy="2593181"/>
            <a:chOff x="876300" y="2457450"/>
            <a:chExt cx="10439400" cy="3457575"/>
          </a:xfrm>
        </p:grpSpPr>
        <p:pic>
          <p:nvPicPr>
            <p:cNvPr id="491" name="Google Shape;491;p38"/>
            <p:cNvPicPr preferRelativeResize="0"/>
            <p:nvPr/>
          </p:nvPicPr>
          <p:blipFill rotWithShape="1">
            <a:blip r:embed="rId3">
              <a:alphaModFix/>
            </a:blip>
            <a:srcRect b="0" l="0" r="0" t="0"/>
            <a:stretch/>
          </p:blipFill>
          <p:spPr>
            <a:xfrm>
              <a:off x="876300" y="2457450"/>
              <a:ext cx="10439400" cy="3448050"/>
            </a:xfrm>
            <a:prstGeom prst="rect">
              <a:avLst/>
            </a:prstGeom>
            <a:noFill/>
            <a:ln>
              <a:noFill/>
            </a:ln>
          </p:spPr>
        </p:pic>
        <p:sp>
          <p:nvSpPr>
            <p:cNvPr id="492" name="Google Shape;492;p38"/>
            <p:cNvSpPr/>
            <p:nvPr/>
          </p:nvSpPr>
          <p:spPr>
            <a:xfrm>
              <a:off x="9820275" y="4571999"/>
              <a:ext cx="1485900" cy="914400"/>
            </a:xfrm>
            <a:custGeom>
              <a:rect b="b" l="l" r="r" t="t"/>
              <a:pathLst>
                <a:path extrusionOk="0" h="914400" w="1485900">
                  <a:moveTo>
                    <a:pt x="28575" y="884809"/>
                  </a:moveTo>
                  <a:lnTo>
                    <a:pt x="22098" y="876300"/>
                  </a:lnTo>
                  <a:lnTo>
                    <a:pt x="6350" y="876300"/>
                  </a:lnTo>
                  <a:lnTo>
                    <a:pt x="0" y="884809"/>
                  </a:lnTo>
                  <a:lnTo>
                    <a:pt x="0" y="905891"/>
                  </a:lnTo>
                  <a:lnTo>
                    <a:pt x="6477" y="914400"/>
                  </a:lnTo>
                  <a:lnTo>
                    <a:pt x="22225" y="914400"/>
                  </a:lnTo>
                  <a:lnTo>
                    <a:pt x="28575" y="905891"/>
                  </a:lnTo>
                  <a:lnTo>
                    <a:pt x="28575" y="895350"/>
                  </a:lnTo>
                  <a:lnTo>
                    <a:pt x="28575" y="884809"/>
                  </a:lnTo>
                  <a:close/>
                </a:path>
                <a:path extrusionOk="0" h="914400" w="1485900">
                  <a:moveTo>
                    <a:pt x="28575" y="739775"/>
                  </a:moveTo>
                  <a:lnTo>
                    <a:pt x="22098" y="733425"/>
                  </a:lnTo>
                  <a:lnTo>
                    <a:pt x="6350" y="733425"/>
                  </a:lnTo>
                  <a:lnTo>
                    <a:pt x="0" y="739775"/>
                  </a:lnTo>
                  <a:lnTo>
                    <a:pt x="0" y="755650"/>
                  </a:lnTo>
                  <a:lnTo>
                    <a:pt x="6477" y="762000"/>
                  </a:lnTo>
                  <a:lnTo>
                    <a:pt x="22225" y="762000"/>
                  </a:lnTo>
                  <a:lnTo>
                    <a:pt x="28575" y="755650"/>
                  </a:lnTo>
                  <a:lnTo>
                    <a:pt x="28575" y="747649"/>
                  </a:lnTo>
                  <a:lnTo>
                    <a:pt x="28575" y="739775"/>
                  </a:lnTo>
                  <a:close/>
                </a:path>
                <a:path extrusionOk="0" h="914400" w="1485900">
                  <a:moveTo>
                    <a:pt x="28575" y="589534"/>
                  </a:moveTo>
                  <a:lnTo>
                    <a:pt x="22098" y="581025"/>
                  </a:lnTo>
                  <a:lnTo>
                    <a:pt x="6350" y="581025"/>
                  </a:lnTo>
                  <a:lnTo>
                    <a:pt x="0" y="589534"/>
                  </a:lnTo>
                  <a:lnTo>
                    <a:pt x="0" y="610616"/>
                  </a:lnTo>
                  <a:lnTo>
                    <a:pt x="6477" y="619125"/>
                  </a:lnTo>
                  <a:lnTo>
                    <a:pt x="22225" y="619125"/>
                  </a:lnTo>
                  <a:lnTo>
                    <a:pt x="28575" y="610616"/>
                  </a:lnTo>
                  <a:lnTo>
                    <a:pt x="28575" y="600075"/>
                  </a:lnTo>
                  <a:lnTo>
                    <a:pt x="28575" y="589534"/>
                  </a:lnTo>
                  <a:close/>
                </a:path>
                <a:path extrusionOk="0" h="914400" w="1485900">
                  <a:moveTo>
                    <a:pt x="28575" y="446659"/>
                  </a:moveTo>
                  <a:lnTo>
                    <a:pt x="22098" y="438150"/>
                  </a:lnTo>
                  <a:lnTo>
                    <a:pt x="6350" y="438150"/>
                  </a:lnTo>
                  <a:lnTo>
                    <a:pt x="0" y="446659"/>
                  </a:lnTo>
                  <a:lnTo>
                    <a:pt x="0" y="467741"/>
                  </a:lnTo>
                  <a:lnTo>
                    <a:pt x="6477" y="476250"/>
                  </a:lnTo>
                  <a:lnTo>
                    <a:pt x="22225" y="476250"/>
                  </a:lnTo>
                  <a:lnTo>
                    <a:pt x="28575" y="467741"/>
                  </a:lnTo>
                  <a:lnTo>
                    <a:pt x="28575" y="457200"/>
                  </a:lnTo>
                  <a:lnTo>
                    <a:pt x="28575" y="446659"/>
                  </a:lnTo>
                  <a:close/>
                </a:path>
                <a:path extrusionOk="0" h="914400" w="1485900">
                  <a:moveTo>
                    <a:pt x="28575" y="303784"/>
                  </a:moveTo>
                  <a:lnTo>
                    <a:pt x="22098" y="295275"/>
                  </a:lnTo>
                  <a:lnTo>
                    <a:pt x="6350" y="295275"/>
                  </a:lnTo>
                  <a:lnTo>
                    <a:pt x="0" y="303784"/>
                  </a:lnTo>
                  <a:lnTo>
                    <a:pt x="0" y="324866"/>
                  </a:lnTo>
                  <a:lnTo>
                    <a:pt x="6477" y="333375"/>
                  </a:lnTo>
                  <a:lnTo>
                    <a:pt x="22225" y="333375"/>
                  </a:lnTo>
                  <a:lnTo>
                    <a:pt x="28575" y="324866"/>
                  </a:lnTo>
                  <a:lnTo>
                    <a:pt x="28575" y="314325"/>
                  </a:lnTo>
                  <a:lnTo>
                    <a:pt x="28575" y="303784"/>
                  </a:lnTo>
                  <a:close/>
                </a:path>
                <a:path extrusionOk="0" h="914400" w="1485900">
                  <a:moveTo>
                    <a:pt x="28575" y="158750"/>
                  </a:moveTo>
                  <a:lnTo>
                    <a:pt x="22098" y="152400"/>
                  </a:lnTo>
                  <a:lnTo>
                    <a:pt x="6350" y="152400"/>
                  </a:lnTo>
                  <a:lnTo>
                    <a:pt x="0" y="158750"/>
                  </a:lnTo>
                  <a:lnTo>
                    <a:pt x="0" y="174625"/>
                  </a:lnTo>
                  <a:lnTo>
                    <a:pt x="6477" y="180975"/>
                  </a:lnTo>
                  <a:lnTo>
                    <a:pt x="22225" y="180975"/>
                  </a:lnTo>
                  <a:lnTo>
                    <a:pt x="28575" y="174625"/>
                  </a:lnTo>
                  <a:lnTo>
                    <a:pt x="28575" y="166751"/>
                  </a:lnTo>
                  <a:lnTo>
                    <a:pt x="28575" y="158750"/>
                  </a:lnTo>
                  <a:close/>
                </a:path>
                <a:path extrusionOk="0" h="914400" w="1485900">
                  <a:moveTo>
                    <a:pt x="28575" y="8509"/>
                  </a:moveTo>
                  <a:lnTo>
                    <a:pt x="22098" y="0"/>
                  </a:lnTo>
                  <a:lnTo>
                    <a:pt x="6350" y="0"/>
                  </a:lnTo>
                  <a:lnTo>
                    <a:pt x="0" y="8509"/>
                  </a:lnTo>
                  <a:lnTo>
                    <a:pt x="0" y="29591"/>
                  </a:lnTo>
                  <a:lnTo>
                    <a:pt x="6477" y="38100"/>
                  </a:lnTo>
                  <a:lnTo>
                    <a:pt x="22225" y="38100"/>
                  </a:lnTo>
                  <a:lnTo>
                    <a:pt x="28575" y="29591"/>
                  </a:lnTo>
                  <a:lnTo>
                    <a:pt x="28575" y="19050"/>
                  </a:lnTo>
                  <a:lnTo>
                    <a:pt x="28575" y="8509"/>
                  </a:lnTo>
                  <a:close/>
                </a:path>
                <a:path extrusionOk="0" h="914400" w="1485900">
                  <a:moveTo>
                    <a:pt x="180975" y="895350"/>
                  </a:moveTo>
                  <a:lnTo>
                    <a:pt x="179476" y="887933"/>
                  </a:lnTo>
                  <a:lnTo>
                    <a:pt x="175399" y="881875"/>
                  </a:lnTo>
                  <a:lnTo>
                    <a:pt x="169341" y="877798"/>
                  </a:lnTo>
                  <a:lnTo>
                    <a:pt x="161925" y="876300"/>
                  </a:lnTo>
                  <a:lnTo>
                    <a:pt x="154495" y="877798"/>
                  </a:lnTo>
                  <a:lnTo>
                    <a:pt x="148437" y="881875"/>
                  </a:lnTo>
                  <a:lnTo>
                    <a:pt x="144360" y="887933"/>
                  </a:lnTo>
                  <a:lnTo>
                    <a:pt x="142875" y="895350"/>
                  </a:lnTo>
                  <a:lnTo>
                    <a:pt x="144360" y="902779"/>
                  </a:lnTo>
                  <a:lnTo>
                    <a:pt x="148437" y="908837"/>
                  </a:lnTo>
                  <a:lnTo>
                    <a:pt x="154495" y="912914"/>
                  </a:lnTo>
                  <a:lnTo>
                    <a:pt x="161925" y="914400"/>
                  </a:lnTo>
                  <a:lnTo>
                    <a:pt x="169341" y="912914"/>
                  </a:lnTo>
                  <a:lnTo>
                    <a:pt x="175399" y="908837"/>
                  </a:lnTo>
                  <a:lnTo>
                    <a:pt x="179476" y="902779"/>
                  </a:lnTo>
                  <a:lnTo>
                    <a:pt x="180975" y="895350"/>
                  </a:lnTo>
                  <a:close/>
                </a:path>
                <a:path extrusionOk="0" h="914400" w="1485900">
                  <a:moveTo>
                    <a:pt x="180975" y="739775"/>
                  </a:moveTo>
                  <a:lnTo>
                    <a:pt x="172466" y="733298"/>
                  </a:lnTo>
                  <a:lnTo>
                    <a:pt x="161925" y="733425"/>
                  </a:lnTo>
                  <a:lnTo>
                    <a:pt x="151384" y="733425"/>
                  </a:lnTo>
                  <a:lnTo>
                    <a:pt x="142875" y="739775"/>
                  </a:lnTo>
                  <a:lnTo>
                    <a:pt x="142875" y="755650"/>
                  </a:lnTo>
                  <a:lnTo>
                    <a:pt x="151384" y="762000"/>
                  </a:lnTo>
                  <a:lnTo>
                    <a:pt x="172466" y="762000"/>
                  </a:lnTo>
                  <a:lnTo>
                    <a:pt x="180975" y="755650"/>
                  </a:lnTo>
                  <a:lnTo>
                    <a:pt x="180975" y="747776"/>
                  </a:lnTo>
                  <a:lnTo>
                    <a:pt x="180975" y="739775"/>
                  </a:lnTo>
                  <a:close/>
                </a:path>
                <a:path extrusionOk="0" h="914400" w="1485900">
                  <a:moveTo>
                    <a:pt x="180975" y="600075"/>
                  </a:moveTo>
                  <a:lnTo>
                    <a:pt x="179476" y="592658"/>
                  </a:lnTo>
                  <a:lnTo>
                    <a:pt x="175399" y="586600"/>
                  </a:lnTo>
                  <a:lnTo>
                    <a:pt x="169341" y="582523"/>
                  </a:lnTo>
                  <a:lnTo>
                    <a:pt x="161925" y="581025"/>
                  </a:lnTo>
                  <a:lnTo>
                    <a:pt x="154495" y="582523"/>
                  </a:lnTo>
                  <a:lnTo>
                    <a:pt x="148437" y="586600"/>
                  </a:lnTo>
                  <a:lnTo>
                    <a:pt x="144360" y="592658"/>
                  </a:lnTo>
                  <a:lnTo>
                    <a:pt x="142875" y="600075"/>
                  </a:lnTo>
                  <a:lnTo>
                    <a:pt x="144360" y="607504"/>
                  </a:lnTo>
                  <a:lnTo>
                    <a:pt x="148437" y="613562"/>
                  </a:lnTo>
                  <a:lnTo>
                    <a:pt x="154495" y="617639"/>
                  </a:lnTo>
                  <a:lnTo>
                    <a:pt x="161925" y="619125"/>
                  </a:lnTo>
                  <a:lnTo>
                    <a:pt x="169341" y="617639"/>
                  </a:lnTo>
                  <a:lnTo>
                    <a:pt x="175399" y="613562"/>
                  </a:lnTo>
                  <a:lnTo>
                    <a:pt x="179476" y="607504"/>
                  </a:lnTo>
                  <a:lnTo>
                    <a:pt x="180975" y="600075"/>
                  </a:lnTo>
                  <a:close/>
                </a:path>
                <a:path extrusionOk="0" h="914400" w="1485900">
                  <a:moveTo>
                    <a:pt x="180975" y="457200"/>
                  </a:moveTo>
                  <a:lnTo>
                    <a:pt x="179476" y="449745"/>
                  </a:lnTo>
                  <a:lnTo>
                    <a:pt x="175399" y="443636"/>
                  </a:lnTo>
                  <a:lnTo>
                    <a:pt x="169341" y="439547"/>
                  </a:lnTo>
                  <a:lnTo>
                    <a:pt x="161925" y="438150"/>
                  </a:lnTo>
                  <a:lnTo>
                    <a:pt x="154495" y="439648"/>
                  </a:lnTo>
                  <a:lnTo>
                    <a:pt x="148437" y="443725"/>
                  </a:lnTo>
                  <a:lnTo>
                    <a:pt x="144360" y="449783"/>
                  </a:lnTo>
                  <a:lnTo>
                    <a:pt x="142875" y="457200"/>
                  </a:lnTo>
                  <a:lnTo>
                    <a:pt x="144360" y="464629"/>
                  </a:lnTo>
                  <a:lnTo>
                    <a:pt x="148437" y="470687"/>
                  </a:lnTo>
                  <a:lnTo>
                    <a:pt x="154495" y="474764"/>
                  </a:lnTo>
                  <a:lnTo>
                    <a:pt x="161925" y="476250"/>
                  </a:lnTo>
                  <a:lnTo>
                    <a:pt x="169341" y="474764"/>
                  </a:lnTo>
                  <a:lnTo>
                    <a:pt x="175399" y="470687"/>
                  </a:lnTo>
                  <a:lnTo>
                    <a:pt x="179476" y="464629"/>
                  </a:lnTo>
                  <a:lnTo>
                    <a:pt x="180975" y="457200"/>
                  </a:lnTo>
                  <a:close/>
                </a:path>
                <a:path extrusionOk="0" h="914400" w="1485900">
                  <a:moveTo>
                    <a:pt x="180975" y="314325"/>
                  </a:moveTo>
                  <a:lnTo>
                    <a:pt x="179476" y="306908"/>
                  </a:lnTo>
                  <a:lnTo>
                    <a:pt x="175399" y="300850"/>
                  </a:lnTo>
                  <a:lnTo>
                    <a:pt x="169341" y="296773"/>
                  </a:lnTo>
                  <a:lnTo>
                    <a:pt x="161925" y="295275"/>
                  </a:lnTo>
                  <a:lnTo>
                    <a:pt x="154495" y="296773"/>
                  </a:lnTo>
                  <a:lnTo>
                    <a:pt x="148437" y="300850"/>
                  </a:lnTo>
                  <a:lnTo>
                    <a:pt x="144360" y="306908"/>
                  </a:lnTo>
                  <a:lnTo>
                    <a:pt x="142875" y="314325"/>
                  </a:lnTo>
                  <a:lnTo>
                    <a:pt x="144360" y="321754"/>
                  </a:lnTo>
                  <a:lnTo>
                    <a:pt x="148437" y="327812"/>
                  </a:lnTo>
                  <a:lnTo>
                    <a:pt x="154495" y="331889"/>
                  </a:lnTo>
                  <a:lnTo>
                    <a:pt x="161925" y="333375"/>
                  </a:lnTo>
                  <a:lnTo>
                    <a:pt x="169341" y="331889"/>
                  </a:lnTo>
                  <a:lnTo>
                    <a:pt x="175399" y="327812"/>
                  </a:lnTo>
                  <a:lnTo>
                    <a:pt x="179476" y="321754"/>
                  </a:lnTo>
                  <a:lnTo>
                    <a:pt x="180975" y="314325"/>
                  </a:lnTo>
                  <a:close/>
                </a:path>
                <a:path extrusionOk="0" h="914400" w="1485900">
                  <a:moveTo>
                    <a:pt x="180975" y="158750"/>
                  </a:moveTo>
                  <a:lnTo>
                    <a:pt x="172466" y="152273"/>
                  </a:lnTo>
                  <a:lnTo>
                    <a:pt x="161925" y="152400"/>
                  </a:lnTo>
                  <a:lnTo>
                    <a:pt x="151384" y="152400"/>
                  </a:lnTo>
                  <a:lnTo>
                    <a:pt x="142875" y="158750"/>
                  </a:lnTo>
                  <a:lnTo>
                    <a:pt x="142875" y="174625"/>
                  </a:lnTo>
                  <a:lnTo>
                    <a:pt x="151384" y="180975"/>
                  </a:lnTo>
                  <a:lnTo>
                    <a:pt x="172466" y="180975"/>
                  </a:lnTo>
                  <a:lnTo>
                    <a:pt x="180975" y="174625"/>
                  </a:lnTo>
                  <a:lnTo>
                    <a:pt x="180975" y="166751"/>
                  </a:lnTo>
                  <a:lnTo>
                    <a:pt x="180975" y="158750"/>
                  </a:lnTo>
                  <a:close/>
                </a:path>
                <a:path extrusionOk="0" h="914400" w="1485900">
                  <a:moveTo>
                    <a:pt x="180975" y="19050"/>
                  </a:moveTo>
                  <a:lnTo>
                    <a:pt x="179476" y="11633"/>
                  </a:lnTo>
                  <a:lnTo>
                    <a:pt x="175399" y="5575"/>
                  </a:lnTo>
                  <a:lnTo>
                    <a:pt x="169341" y="1498"/>
                  </a:lnTo>
                  <a:lnTo>
                    <a:pt x="161925" y="0"/>
                  </a:lnTo>
                  <a:lnTo>
                    <a:pt x="154495" y="1498"/>
                  </a:lnTo>
                  <a:lnTo>
                    <a:pt x="148437" y="5575"/>
                  </a:lnTo>
                  <a:lnTo>
                    <a:pt x="144360" y="11633"/>
                  </a:lnTo>
                  <a:lnTo>
                    <a:pt x="142875" y="19050"/>
                  </a:lnTo>
                  <a:lnTo>
                    <a:pt x="144360" y="26479"/>
                  </a:lnTo>
                  <a:lnTo>
                    <a:pt x="148437" y="32537"/>
                  </a:lnTo>
                  <a:lnTo>
                    <a:pt x="154495" y="36614"/>
                  </a:lnTo>
                  <a:lnTo>
                    <a:pt x="161925" y="38100"/>
                  </a:lnTo>
                  <a:lnTo>
                    <a:pt x="169341" y="36614"/>
                  </a:lnTo>
                  <a:lnTo>
                    <a:pt x="175399" y="32537"/>
                  </a:lnTo>
                  <a:lnTo>
                    <a:pt x="179476" y="26479"/>
                  </a:lnTo>
                  <a:lnTo>
                    <a:pt x="180975" y="19050"/>
                  </a:lnTo>
                  <a:close/>
                </a:path>
                <a:path extrusionOk="0" h="914400" w="1485900">
                  <a:moveTo>
                    <a:pt x="323850" y="895350"/>
                  </a:moveTo>
                  <a:lnTo>
                    <a:pt x="322351" y="887933"/>
                  </a:lnTo>
                  <a:lnTo>
                    <a:pt x="318274" y="881875"/>
                  </a:lnTo>
                  <a:lnTo>
                    <a:pt x="312216" y="877798"/>
                  </a:lnTo>
                  <a:lnTo>
                    <a:pt x="304800" y="876300"/>
                  </a:lnTo>
                  <a:lnTo>
                    <a:pt x="297370" y="877798"/>
                  </a:lnTo>
                  <a:lnTo>
                    <a:pt x="291312" y="881875"/>
                  </a:lnTo>
                  <a:lnTo>
                    <a:pt x="287235" y="887933"/>
                  </a:lnTo>
                  <a:lnTo>
                    <a:pt x="285750" y="895350"/>
                  </a:lnTo>
                  <a:lnTo>
                    <a:pt x="287235" y="902779"/>
                  </a:lnTo>
                  <a:lnTo>
                    <a:pt x="291312" y="908837"/>
                  </a:lnTo>
                  <a:lnTo>
                    <a:pt x="297370" y="912914"/>
                  </a:lnTo>
                  <a:lnTo>
                    <a:pt x="304800" y="914400"/>
                  </a:lnTo>
                  <a:lnTo>
                    <a:pt x="312216" y="912914"/>
                  </a:lnTo>
                  <a:lnTo>
                    <a:pt x="318274" y="908837"/>
                  </a:lnTo>
                  <a:lnTo>
                    <a:pt x="322351" y="902779"/>
                  </a:lnTo>
                  <a:lnTo>
                    <a:pt x="323850" y="895350"/>
                  </a:lnTo>
                  <a:close/>
                </a:path>
                <a:path extrusionOk="0" h="914400" w="1485900">
                  <a:moveTo>
                    <a:pt x="323850" y="739775"/>
                  </a:moveTo>
                  <a:lnTo>
                    <a:pt x="315341" y="733298"/>
                  </a:lnTo>
                  <a:lnTo>
                    <a:pt x="304800" y="733425"/>
                  </a:lnTo>
                  <a:lnTo>
                    <a:pt x="294259" y="733425"/>
                  </a:lnTo>
                  <a:lnTo>
                    <a:pt x="285750" y="739775"/>
                  </a:lnTo>
                  <a:lnTo>
                    <a:pt x="285750" y="755650"/>
                  </a:lnTo>
                  <a:lnTo>
                    <a:pt x="294259" y="762000"/>
                  </a:lnTo>
                  <a:lnTo>
                    <a:pt x="315341" y="762000"/>
                  </a:lnTo>
                  <a:lnTo>
                    <a:pt x="323850" y="755650"/>
                  </a:lnTo>
                  <a:lnTo>
                    <a:pt x="323850" y="747776"/>
                  </a:lnTo>
                  <a:lnTo>
                    <a:pt x="323850" y="739775"/>
                  </a:lnTo>
                  <a:close/>
                </a:path>
                <a:path extrusionOk="0" h="914400" w="1485900">
                  <a:moveTo>
                    <a:pt x="323850" y="600075"/>
                  </a:moveTo>
                  <a:lnTo>
                    <a:pt x="322351" y="592658"/>
                  </a:lnTo>
                  <a:lnTo>
                    <a:pt x="318274" y="586600"/>
                  </a:lnTo>
                  <a:lnTo>
                    <a:pt x="312216" y="582523"/>
                  </a:lnTo>
                  <a:lnTo>
                    <a:pt x="304800" y="581025"/>
                  </a:lnTo>
                  <a:lnTo>
                    <a:pt x="297370" y="582523"/>
                  </a:lnTo>
                  <a:lnTo>
                    <a:pt x="291312" y="586600"/>
                  </a:lnTo>
                  <a:lnTo>
                    <a:pt x="287235" y="592658"/>
                  </a:lnTo>
                  <a:lnTo>
                    <a:pt x="285750" y="600075"/>
                  </a:lnTo>
                  <a:lnTo>
                    <a:pt x="287235" y="607504"/>
                  </a:lnTo>
                  <a:lnTo>
                    <a:pt x="291312" y="613562"/>
                  </a:lnTo>
                  <a:lnTo>
                    <a:pt x="297370" y="617639"/>
                  </a:lnTo>
                  <a:lnTo>
                    <a:pt x="304800" y="619125"/>
                  </a:lnTo>
                  <a:lnTo>
                    <a:pt x="312216" y="617639"/>
                  </a:lnTo>
                  <a:lnTo>
                    <a:pt x="318274" y="613562"/>
                  </a:lnTo>
                  <a:lnTo>
                    <a:pt x="322351" y="607504"/>
                  </a:lnTo>
                  <a:lnTo>
                    <a:pt x="323850" y="600075"/>
                  </a:lnTo>
                  <a:close/>
                </a:path>
                <a:path extrusionOk="0" h="914400" w="1485900">
                  <a:moveTo>
                    <a:pt x="323850" y="457200"/>
                  </a:moveTo>
                  <a:lnTo>
                    <a:pt x="322351" y="449745"/>
                  </a:lnTo>
                  <a:lnTo>
                    <a:pt x="318274" y="443636"/>
                  </a:lnTo>
                  <a:lnTo>
                    <a:pt x="312216" y="439547"/>
                  </a:lnTo>
                  <a:lnTo>
                    <a:pt x="304800" y="438150"/>
                  </a:lnTo>
                  <a:lnTo>
                    <a:pt x="297370" y="439648"/>
                  </a:lnTo>
                  <a:lnTo>
                    <a:pt x="291312" y="443725"/>
                  </a:lnTo>
                  <a:lnTo>
                    <a:pt x="287235" y="449783"/>
                  </a:lnTo>
                  <a:lnTo>
                    <a:pt x="285750" y="457200"/>
                  </a:lnTo>
                  <a:lnTo>
                    <a:pt x="287235" y="464629"/>
                  </a:lnTo>
                  <a:lnTo>
                    <a:pt x="291312" y="470687"/>
                  </a:lnTo>
                  <a:lnTo>
                    <a:pt x="297370" y="474764"/>
                  </a:lnTo>
                  <a:lnTo>
                    <a:pt x="304800" y="476250"/>
                  </a:lnTo>
                  <a:lnTo>
                    <a:pt x="312216" y="474764"/>
                  </a:lnTo>
                  <a:lnTo>
                    <a:pt x="318274" y="470687"/>
                  </a:lnTo>
                  <a:lnTo>
                    <a:pt x="322351" y="464629"/>
                  </a:lnTo>
                  <a:lnTo>
                    <a:pt x="323850" y="457200"/>
                  </a:lnTo>
                  <a:close/>
                </a:path>
                <a:path extrusionOk="0" h="914400" w="1485900">
                  <a:moveTo>
                    <a:pt x="323850" y="314325"/>
                  </a:moveTo>
                  <a:lnTo>
                    <a:pt x="322351" y="306908"/>
                  </a:lnTo>
                  <a:lnTo>
                    <a:pt x="318274" y="300850"/>
                  </a:lnTo>
                  <a:lnTo>
                    <a:pt x="312216" y="296773"/>
                  </a:lnTo>
                  <a:lnTo>
                    <a:pt x="304800" y="295275"/>
                  </a:lnTo>
                  <a:lnTo>
                    <a:pt x="297370" y="296773"/>
                  </a:lnTo>
                  <a:lnTo>
                    <a:pt x="291312" y="300850"/>
                  </a:lnTo>
                  <a:lnTo>
                    <a:pt x="287235" y="306908"/>
                  </a:lnTo>
                  <a:lnTo>
                    <a:pt x="285750" y="314325"/>
                  </a:lnTo>
                  <a:lnTo>
                    <a:pt x="287235" y="321754"/>
                  </a:lnTo>
                  <a:lnTo>
                    <a:pt x="291312" y="327812"/>
                  </a:lnTo>
                  <a:lnTo>
                    <a:pt x="297370" y="331889"/>
                  </a:lnTo>
                  <a:lnTo>
                    <a:pt x="304800" y="333375"/>
                  </a:lnTo>
                  <a:lnTo>
                    <a:pt x="312216" y="331889"/>
                  </a:lnTo>
                  <a:lnTo>
                    <a:pt x="318274" y="327812"/>
                  </a:lnTo>
                  <a:lnTo>
                    <a:pt x="322351" y="321754"/>
                  </a:lnTo>
                  <a:lnTo>
                    <a:pt x="323850" y="314325"/>
                  </a:lnTo>
                  <a:close/>
                </a:path>
                <a:path extrusionOk="0" h="914400" w="1485900">
                  <a:moveTo>
                    <a:pt x="323850" y="158750"/>
                  </a:moveTo>
                  <a:lnTo>
                    <a:pt x="315341" y="152273"/>
                  </a:lnTo>
                  <a:lnTo>
                    <a:pt x="304800" y="152400"/>
                  </a:lnTo>
                  <a:lnTo>
                    <a:pt x="294259" y="152400"/>
                  </a:lnTo>
                  <a:lnTo>
                    <a:pt x="285750" y="158750"/>
                  </a:lnTo>
                  <a:lnTo>
                    <a:pt x="285750" y="174625"/>
                  </a:lnTo>
                  <a:lnTo>
                    <a:pt x="294259" y="180975"/>
                  </a:lnTo>
                  <a:lnTo>
                    <a:pt x="315341" y="180975"/>
                  </a:lnTo>
                  <a:lnTo>
                    <a:pt x="323850" y="174625"/>
                  </a:lnTo>
                  <a:lnTo>
                    <a:pt x="323850" y="166751"/>
                  </a:lnTo>
                  <a:lnTo>
                    <a:pt x="323850" y="158750"/>
                  </a:lnTo>
                  <a:close/>
                </a:path>
                <a:path extrusionOk="0" h="914400" w="1485900">
                  <a:moveTo>
                    <a:pt x="323850" y="19050"/>
                  </a:moveTo>
                  <a:lnTo>
                    <a:pt x="322351" y="11633"/>
                  </a:lnTo>
                  <a:lnTo>
                    <a:pt x="318274" y="5575"/>
                  </a:lnTo>
                  <a:lnTo>
                    <a:pt x="312216" y="1498"/>
                  </a:lnTo>
                  <a:lnTo>
                    <a:pt x="304800" y="0"/>
                  </a:lnTo>
                  <a:lnTo>
                    <a:pt x="297370" y="1498"/>
                  </a:lnTo>
                  <a:lnTo>
                    <a:pt x="291312" y="5575"/>
                  </a:lnTo>
                  <a:lnTo>
                    <a:pt x="287235" y="11633"/>
                  </a:lnTo>
                  <a:lnTo>
                    <a:pt x="285750" y="19050"/>
                  </a:lnTo>
                  <a:lnTo>
                    <a:pt x="287235" y="26479"/>
                  </a:lnTo>
                  <a:lnTo>
                    <a:pt x="291312" y="32537"/>
                  </a:lnTo>
                  <a:lnTo>
                    <a:pt x="297370" y="36614"/>
                  </a:lnTo>
                  <a:lnTo>
                    <a:pt x="304800" y="38100"/>
                  </a:lnTo>
                  <a:lnTo>
                    <a:pt x="312216" y="36614"/>
                  </a:lnTo>
                  <a:lnTo>
                    <a:pt x="318274" y="32537"/>
                  </a:lnTo>
                  <a:lnTo>
                    <a:pt x="322351" y="26479"/>
                  </a:lnTo>
                  <a:lnTo>
                    <a:pt x="323850" y="19050"/>
                  </a:lnTo>
                  <a:close/>
                </a:path>
                <a:path extrusionOk="0" h="914400" w="1485900">
                  <a:moveTo>
                    <a:pt x="466725" y="895350"/>
                  </a:moveTo>
                  <a:lnTo>
                    <a:pt x="465226" y="887933"/>
                  </a:lnTo>
                  <a:lnTo>
                    <a:pt x="461149" y="881875"/>
                  </a:lnTo>
                  <a:lnTo>
                    <a:pt x="455091" y="877798"/>
                  </a:lnTo>
                  <a:lnTo>
                    <a:pt x="447675" y="876300"/>
                  </a:lnTo>
                  <a:lnTo>
                    <a:pt x="440245" y="877798"/>
                  </a:lnTo>
                  <a:lnTo>
                    <a:pt x="434187" y="881875"/>
                  </a:lnTo>
                  <a:lnTo>
                    <a:pt x="430110" y="887933"/>
                  </a:lnTo>
                  <a:lnTo>
                    <a:pt x="428625" y="895350"/>
                  </a:lnTo>
                  <a:lnTo>
                    <a:pt x="430110" y="902779"/>
                  </a:lnTo>
                  <a:lnTo>
                    <a:pt x="434187" y="908837"/>
                  </a:lnTo>
                  <a:lnTo>
                    <a:pt x="440245" y="912914"/>
                  </a:lnTo>
                  <a:lnTo>
                    <a:pt x="447675" y="914400"/>
                  </a:lnTo>
                  <a:lnTo>
                    <a:pt x="455091" y="912914"/>
                  </a:lnTo>
                  <a:lnTo>
                    <a:pt x="461149" y="908837"/>
                  </a:lnTo>
                  <a:lnTo>
                    <a:pt x="465226" y="902779"/>
                  </a:lnTo>
                  <a:lnTo>
                    <a:pt x="466725" y="895350"/>
                  </a:lnTo>
                  <a:close/>
                </a:path>
                <a:path extrusionOk="0" h="914400" w="1485900">
                  <a:moveTo>
                    <a:pt x="466725" y="739775"/>
                  </a:moveTo>
                  <a:lnTo>
                    <a:pt x="458216" y="733298"/>
                  </a:lnTo>
                  <a:lnTo>
                    <a:pt x="447675" y="733425"/>
                  </a:lnTo>
                  <a:lnTo>
                    <a:pt x="437134" y="733425"/>
                  </a:lnTo>
                  <a:lnTo>
                    <a:pt x="428625" y="739775"/>
                  </a:lnTo>
                  <a:lnTo>
                    <a:pt x="428625" y="755650"/>
                  </a:lnTo>
                  <a:lnTo>
                    <a:pt x="437134" y="762000"/>
                  </a:lnTo>
                  <a:lnTo>
                    <a:pt x="458216" y="762000"/>
                  </a:lnTo>
                  <a:lnTo>
                    <a:pt x="466725" y="755650"/>
                  </a:lnTo>
                  <a:lnTo>
                    <a:pt x="466725" y="747776"/>
                  </a:lnTo>
                  <a:lnTo>
                    <a:pt x="466725" y="739775"/>
                  </a:lnTo>
                  <a:close/>
                </a:path>
                <a:path extrusionOk="0" h="914400" w="1485900">
                  <a:moveTo>
                    <a:pt x="466725" y="600075"/>
                  </a:moveTo>
                  <a:lnTo>
                    <a:pt x="465226" y="592658"/>
                  </a:lnTo>
                  <a:lnTo>
                    <a:pt x="461149" y="586600"/>
                  </a:lnTo>
                  <a:lnTo>
                    <a:pt x="455091" y="582523"/>
                  </a:lnTo>
                  <a:lnTo>
                    <a:pt x="447675" y="581025"/>
                  </a:lnTo>
                  <a:lnTo>
                    <a:pt x="440245" y="582523"/>
                  </a:lnTo>
                  <a:lnTo>
                    <a:pt x="434187" y="586600"/>
                  </a:lnTo>
                  <a:lnTo>
                    <a:pt x="430110" y="592658"/>
                  </a:lnTo>
                  <a:lnTo>
                    <a:pt x="428625" y="600075"/>
                  </a:lnTo>
                  <a:lnTo>
                    <a:pt x="430110" y="607504"/>
                  </a:lnTo>
                  <a:lnTo>
                    <a:pt x="434187" y="613562"/>
                  </a:lnTo>
                  <a:lnTo>
                    <a:pt x="440245" y="617639"/>
                  </a:lnTo>
                  <a:lnTo>
                    <a:pt x="447675" y="619125"/>
                  </a:lnTo>
                  <a:lnTo>
                    <a:pt x="455091" y="617639"/>
                  </a:lnTo>
                  <a:lnTo>
                    <a:pt x="461149" y="613562"/>
                  </a:lnTo>
                  <a:lnTo>
                    <a:pt x="465226" y="607504"/>
                  </a:lnTo>
                  <a:lnTo>
                    <a:pt x="466725" y="600075"/>
                  </a:lnTo>
                  <a:close/>
                </a:path>
                <a:path extrusionOk="0" h="914400" w="1485900">
                  <a:moveTo>
                    <a:pt x="466725" y="457200"/>
                  </a:moveTo>
                  <a:lnTo>
                    <a:pt x="465226" y="449745"/>
                  </a:lnTo>
                  <a:lnTo>
                    <a:pt x="461149" y="443636"/>
                  </a:lnTo>
                  <a:lnTo>
                    <a:pt x="455091" y="439547"/>
                  </a:lnTo>
                  <a:lnTo>
                    <a:pt x="447675" y="438150"/>
                  </a:lnTo>
                  <a:lnTo>
                    <a:pt x="440245" y="439648"/>
                  </a:lnTo>
                  <a:lnTo>
                    <a:pt x="434187" y="443725"/>
                  </a:lnTo>
                  <a:lnTo>
                    <a:pt x="430110" y="449783"/>
                  </a:lnTo>
                  <a:lnTo>
                    <a:pt x="428625" y="457200"/>
                  </a:lnTo>
                  <a:lnTo>
                    <a:pt x="430110" y="464629"/>
                  </a:lnTo>
                  <a:lnTo>
                    <a:pt x="434187" y="470687"/>
                  </a:lnTo>
                  <a:lnTo>
                    <a:pt x="440245" y="474764"/>
                  </a:lnTo>
                  <a:lnTo>
                    <a:pt x="447675" y="476250"/>
                  </a:lnTo>
                  <a:lnTo>
                    <a:pt x="455091" y="474764"/>
                  </a:lnTo>
                  <a:lnTo>
                    <a:pt x="461149" y="470687"/>
                  </a:lnTo>
                  <a:lnTo>
                    <a:pt x="465226" y="464629"/>
                  </a:lnTo>
                  <a:lnTo>
                    <a:pt x="466725" y="457200"/>
                  </a:lnTo>
                  <a:close/>
                </a:path>
                <a:path extrusionOk="0" h="914400" w="1485900">
                  <a:moveTo>
                    <a:pt x="466725" y="314325"/>
                  </a:moveTo>
                  <a:lnTo>
                    <a:pt x="465226" y="306908"/>
                  </a:lnTo>
                  <a:lnTo>
                    <a:pt x="461149" y="300850"/>
                  </a:lnTo>
                  <a:lnTo>
                    <a:pt x="455091" y="296773"/>
                  </a:lnTo>
                  <a:lnTo>
                    <a:pt x="447675" y="295275"/>
                  </a:lnTo>
                  <a:lnTo>
                    <a:pt x="440245" y="296773"/>
                  </a:lnTo>
                  <a:lnTo>
                    <a:pt x="434187" y="300850"/>
                  </a:lnTo>
                  <a:lnTo>
                    <a:pt x="430110" y="306908"/>
                  </a:lnTo>
                  <a:lnTo>
                    <a:pt x="428625" y="314325"/>
                  </a:lnTo>
                  <a:lnTo>
                    <a:pt x="430110" y="321754"/>
                  </a:lnTo>
                  <a:lnTo>
                    <a:pt x="434187" y="327812"/>
                  </a:lnTo>
                  <a:lnTo>
                    <a:pt x="440245" y="331889"/>
                  </a:lnTo>
                  <a:lnTo>
                    <a:pt x="447675" y="333375"/>
                  </a:lnTo>
                  <a:lnTo>
                    <a:pt x="455091" y="331889"/>
                  </a:lnTo>
                  <a:lnTo>
                    <a:pt x="461149" y="327812"/>
                  </a:lnTo>
                  <a:lnTo>
                    <a:pt x="465226" y="321754"/>
                  </a:lnTo>
                  <a:lnTo>
                    <a:pt x="466725" y="314325"/>
                  </a:lnTo>
                  <a:close/>
                </a:path>
                <a:path extrusionOk="0" h="914400" w="1485900">
                  <a:moveTo>
                    <a:pt x="466725" y="158750"/>
                  </a:moveTo>
                  <a:lnTo>
                    <a:pt x="458216" y="152273"/>
                  </a:lnTo>
                  <a:lnTo>
                    <a:pt x="447675" y="152400"/>
                  </a:lnTo>
                  <a:lnTo>
                    <a:pt x="437134" y="152400"/>
                  </a:lnTo>
                  <a:lnTo>
                    <a:pt x="428625" y="158750"/>
                  </a:lnTo>
                  <a:lnTo>
                    <a:pt x="428625" y="174625"/>
                  </a:lnTo>
                  <a:lnTo>
                    <a:pt x="437134" y="180975"/>
                  </a:lnTo>
                  <a:lnTo>
                    <a:pt x="458216" y="180975"/>
                  </a:lnTo>
                  <a:lnTo>
                    <a:pt x="466725" y="174625"/>
                  </a:lnTo>
                  <a:lnTo>
                    <a:pt x="466725" y="166751"/>
                  </a:lnTo>
                  <a:lnTo>
                    <a:pt x="466725" y="158750"/>
                  </a:lnTo>
                  <a:close/>
                </a:path>
                <a:path extrusionOk="0" h="914400" w="1485900">
                  <a:moveTo>
                    <a:pt x="466725" y="19050"/>
                  </a:moveTo>
                  <a:lnTo>
                    <a:pt x="465226" y="11633"/>
                  </a:lnTo>
                  <a:lnTo>
                    <a:pt x="461149" y="5575"/>
                  </a:lnTo>
                  <a:lnTo>
                    <a:pt x="455091" y="1498"/>
                  </a:lnTo>
                  <a:lnTo>
                    <a:pt x="447675" y="0"/>
                  </a:lnTo>
                  <a:lnTo>
                    <a:pt x="440245" y="1498"/>
                  </a:lnTo>
                  <a:lnTo>
                    <a:pt x="434187" y="5575"/>
                  </a:lnTo>
                  <a:lnTo>
                    <a:pt x="430110" y="11633"/>
                  </a:lnTo>
                  <a:lnTo>
                    <a:pt x="428625" y="19050"/>
                  </a:lnTo>
                  <a:lnTo>
                    <a:pt x="430110" y="26479"/>
                  </a:lnTo>
                  <a:lnTo>
                    <a:pt x="434187" y="32537"/>
                  </a:lnTo>
                  <a:lnTo>
                    <a:pt x="440245" y="36614"/>
                  </a:lnTo>
                  <a:lnTo>
                    <a:pt x="447675" y="38100"/>
                  </a:lnTo>
                  <a:lnTo>
                    <a:pt x="455091" y="36614"/>
                  </a:lnTo>
                  <a:lnTo>
                    <a:pt x="461149" y="32537"/>
                  </a:lnTo>
                  <a:lnTo>
                    <a:pt x="465226" y="26479"/>
                  </a:lnTo>
                  <a:lnTo>
                    <a:pt x="466725" y="19050"/>
                  </a:lnTo>
                  <a:close/>
                </a:path>
                <a:path extrusionOk="0" h="914400" w="1485900">
                  <a:moveTo>
                    <a:pt x="609600" y="884809"/>
                  </a:moveTo>
                  <a:lnTo>
                    <a:pt x="603250" y="876300"/>
                  </a:lnTo>
                  <a:lnTo>
                    <a:pt x="587375" y="876300"/>
                  </a:lnTo>
                  <a:lnTo>
                    <a:pt x="581025" y="884809"/>
                  </a:lnTo>
                  <a:lnTo>
                    <a:pt x="581025" y="905891"/>
                  </a:lnTo>
                  <a:lnTo>
                    <a:pt x="587375" y="914400"/>
                  </a:lnTo>
                  <a:lnTo>
                    <a:pt x="603250" y="914400"/>
                  </a:lnTo>
                  <a:lnTo>
                    <a:pt x="609600" y="905891"/>
                  </a:lnTo>
                  <a:lnTo>
                    <a:pt x="609600" y="895350"/>
                  </a:lnTo>
                  <a:lnTo>
                    <a:pt x="609600" y="884809"/>
                  </a:lnTo>
                  <a:close/>
                </a:path>
                <a:path extrusionOk="0" h="914400" w="1485900">
                  <a:moveTo>
                    <a:pt x="609600" y="739775"/>
                  </a:moveTo>
                  <a:lnTo>
                    <a:pt x="603250" y="733298"/>
                  </a:lnTo>
                  <a:lnTo>
                    <a:pt x="595376" y="733425"/>
                  </a:lnTo>
                  <a:lnTo>
                    <a:pt x="587375" y="733425"/>
                  </a:lnTo>
                  <a:lnTo>
                    <a:pt x="581025" y="739775"/>
                  </a:lnTo>
                  <a:lnTo>
                    <a:pt x="581025" y="755650"/>
                  </a:lnTo>
                  <a:lnTo>
                    <a:pt x="587375" y="762000"/>
                  </a:lnTo>
                  <a:lnTo>
                    <a:pt x="603250" y="762000"/>
                  </a:lnTo>
                  <a:lnTo>
                    <a:pt x="609600" y="755650"/>
                  </a:lnTo>
                  <a:lnTo>
                    <a:pt x="609600" y="747776"/>
                  </a:lnTo>
                  <a:lnTo>
                    <a:pt x="609600" y="739775"/>
                  </a:lnTo>
                  <a:close/>
                </a:path>
                <a:path extrusionOk="0" h="914400" w="1485900">
                  <a:moveTo>
                    <a:pt x="609600" y="589534"/>
                  </a:moveTo>
                  <a:lnTo>
                    <a:pt x="603250" y="581025"/>
                  </a:lnTo>
                  <a:lnTo>
                    <a:pt x="587375" y="581025"/>
                  </a:lnTo>
                  <a:lnTo>
                    <a:pt x="581025" y="589534"/>
                  </a:lnTo>
                  <a:lnTo>
                    <a:pt x="581025" y="610616"/>
                  </a:lnTo>
                  <a:lnTo>
                    <a:pt x="587375" y="619125"/>
                  </a:lnTo>
                  <a:lnTo>
                    <a:pt x="603250" y="619125"/>
                  </a:lnTo>
                  <a:lnTo>
                    <a:pt x="609600" y="610616"/>
                  </a:lnTo>
                  <a:lnTo>
                    <a:pt x="609600" y="600075"/>
                  </a:lnTo>
                  <a:lnTo>
                    <a:pt x="609600" y="589534"/>
                  </a:lnTo>
                  <a:close/>
                </a:path>
                <a:path extrusionOk="0" h="914400" w="1485900">
                  <a:moveTo>
                    <a:pt x="609600" y="446659"/>
                  </a:moveTo>
                  <a:lnTo>
                    <a:pt x="603250" y="437896"/>
                  </a:lnTo>
                  <a:lnTo>
                    <a:pt x="595376" y="438150"/>
                  </a:lnTo>
                  <a:lnTo>
                    <a:pt x="587375" y="438150"/>
                  </a:lnTo>
                  <a:lnTo>
                    <a:pt x="581025" y="446659"/>
                  </a:lnTo>
                  <a:lnTo>
                    <a:pt x="581025" y="467741"/>
                  </a:lnTo>
                  <a:lnTo>
                    <a:pt x="587375" y="476250"/>
                  </a:lnTo>
                  <a:lnTo>
                    <a:pt x="603250" y="476250"/>
                  </a:lnTo>
                  <a:lnTo>
                    <a:pt x="609600" y="467741"/>
                  </a:lnTo>
                  <a:lnTo>
                    <a:pt x="609600" y="457200"/>
                  </a:lnTo>
                  <a:lnTo>
                    <a:pt x="609600" y="446659"/>
                  </a:lnTo>
                  <a:close/>
                </a:path>
                <a:path extrusionOk="0" h="914400" w="1485900">
                  <a:moveTo>
                    <a:pt x="609600" y="303784"/>
                  </a:moveTo>
                  <a:lnTo>
                    <a:pt x="603250" y="295275"/>
                  </a:lnTo>
                  <a:lnTo>
                    <a:pt x="587375" y="295275"/>
                  </a:lnTo>
                  <a:lnTo>
                    <a:pt x="581025" y="303784"/>
                  </a:lnTo>
                  <a:lnTo>
                    <a:pt x="581025" y="324866"/>
                  </a:lnTo>
                  <a:lnTo>
                    <a:pt x="587375" y="333375"/>
                  </a:lnTo>
                  <a:lnTo>
                    <a:pt x="603250" y="333375"/>
                  </a:lnTo>
                  <a:lnTo>
                    <a:pt x="609600" y="324866"/>
                  </a:lnTo>
                  <a:lnTo>
                    <a:pt x="609600" y="314325"/>
                  </a:lnTo>
                  <a:lnTo>
                    <a:pt x="609600" y="303784"/>
                  </a:lnTo>
                  <a:close/>
                </a:path>
                <a:path extrusionOk="0" h="914400" w="1485900">
                  <a:moveTo>
                    <a:pt x="609600" y="158750"/>
                  </a:moveTo>
                  <a:lnTo>
                    <a:pt x="603250" y="152273"/>
                  </a:lnTo>
                  <a:lnTo>
                    <a:pt x="595376" y="152400"/>
                  </a:lnTo>
                  <a:lnTo>
                    <a:pt x="587375" y="152400"/>
                  </a:lnTo>
                  <a:lnTo>
                    <a:pt x="581025" y="158750"/>
                  </a:lnTo>
                  <a:lnTo>
                    <a:pt x="581025" y="174625"/>
                  </a:lnTo>
                  <a:lnTo>
                    <a:pt x="587375" y="180975"/>
                  </a:lnTo>
                  <a:lnTo>
                    <a:pt x="603250" y="180975"/>
                  </a:lnTo>
                  <a:lnTo>
                    <a:pt x="609600" y="174625"/>
                  </a:lnTo>
                  <a:lnTo>
                    <a:pt x="609600" y="166751"/>
                  </a:lnTo>
                  <a:lnTo>
                    <a:pt x="609600" y="158750"/>
                  </a:lnTo>
                  <a:close/>
                </a:path>
                <a:path extrusionOk="0" h="914400" w="1485900">
                  <a:moveTo>
                    <a:pt x="609600" y="8509"/>
                  </a:moveTo>
                  <a:lnTo>
                    <a:pt x="603250" y="0"/>
                  </a:lnTo>
                  <a:lnTo>
                    <a:pt x="587375" y="0"/>
                  </a:lnTo>
                  <a:lnTo>
                    <a:pt x="581025" y="8509"/>
                  </a:lnTo>
                  <a:lnTo>
                    <a:pt x="581025" y="29591"/>
                  </a:lnTo>
                  <a:lnTo>
                    <a:pt x="587375" y="38100"/>
                  </a:lnTo>
                  <a:lnTo>
                    <a:pt x="603250" y="38100"/>
                  </a:lnTo>
                  <a:lnTo>
                    <a:pt x="609600" y="29591"/>
                  </a:lnTo>
                  <a:lnTo>
                    <a:pt x="609600" y="19050"/>
                  </a:lnTo>
                  <a:lnTo>
                    <a:pt x="609600" y="8509"/>
                  </a:lnTo>
                  <a:close/>
                </a:path>
                <a:path extrusionOk="0" h="914400" w="1485900">
                  <a:moveTo>
                    <a:pt x="762000" y="895350"/>
                  </a:moveTo>
                  <a:lnTo>
                    <a:pt x="760501" y="887933"/>
                  </a:lnTo>
                  <a:lnTo>
                    <a:pt x="756424" y="881875"/>
                  </a:lnTo>
                  <a:lnTo>
                    <a:pt x="750366" y="877798"/>
                  </a:lnTo>
                  <a:lnTo>
                    <a:pt x="742950" y="876300"/>
                  </a:lnTo>
                  <a:lnTo>
                    <a:pt x="735520" y="877798"/>
                  </a:lnTo>
                  <a:lnTo>
                    <a:pt x="729462" y="881875"/>
                  </a:lnTo>
                  <a:lnTo>
                    <a:pt x="725385" y="887933"/>
                  </a:lnTo>
                  <a:lnTo>
                    <a:pt x="723900" y="895350"/>
                  </a:lnTo>
                  <a:lnTo>
                    <a:pt x="725385" y="902779"/>
                  </a:lnTo>
                  <a:lnTo>
                    <a:pt x="729462" y="908837"/>
                  </a:lnTo>
                  <a:lnTo>
                    <a:pt x="735520" y="912914"/>
                  </a:lnTo>
                  <a:lnTo>
                    <a:pt x="742950" y="914400"/>
                  </a:lnTo>
                  <a:lnTo>
                    <a:pt x="750366" y="912914"/>
                  </a:lnTo>
                  <a:lnTo>
                    <a:pt x="756424" y="908837"/>
                  </a:lnTo>
                  <a:lnTo>
                    <a:pt x="760501" y="902779"/>
                  </a:lnTo>
                  <a:lnTo>
                    <a:pt x="762000" y="895350"/>
                  </a:lnTo>
                  <a:close/>
                </a:path>
                <a:path extrusionOk="0" h="914400" w="1485900">
                  <a:moveTo>
                    <a:pt x="762000" y="739775"/>
                  </a:moveTo>
                  <a:lnTo>
                    <a:pt x="753491" y="733425"/>
                  </a:lnTo>
                  <a:lnTo>
                    <a:pt x="732409" y="733425"/>
                  </a:lnTo>
                  <a:lnTo>
                    <a:pt x="723900" y="739775"/>
                  </a:lnTo>
                  <a:lnTo>
                    <a:pt x="723900" y="755650"/>
                  </a:lnTo>
                  <a:lnTo>
                    <a:pt x="732409" y="762000"/>
                  </a:lnTo>
                  <a:lnTo>
                    <a:pt x="753491" y="762000"/>
                  </a:lnTo>
                  <a:lnTo>
                    <a:pt x="762000" y="755650"/>
                  </a:lnTo>
                  <a:lnTo>
                    <a:pt x="762000" y="747649"/>
                  </a:lnTo>
                  <a:lnTo>
                    <a:pt x="762000" y="739775"/>
                  </a:lnTo>
                  <a:close/>
                </a:path>
                <a:path extrusionOk="0" h="914400" w="1485900">
                  <a:moveTo>
                    <a:pt x="762000" y="600075"/>
                  </a:moveTo>
                  <a:lnTo>
                    <a:pt x="760501" y="592658"/>
                  </a:lnTo>
                  <a:lnTo>
                    <a:pt x="756424" y="586600"/>
                  </a:lnTo>
                  <a:lnTo>
                    <a:pt x="750366" y="582523"/>
                  </a:lnTo>
                  <a:lnTo>
                    <a:pt x="742950" y="581025"/>
                  </a:lnTo>
                  <a:lnTo>
                    <a:pt x="735520" y="582523"/>
                  </a:lnTo>
                  <a:lnTo>
                    <a:pt x="729462" y="586600"/>
                  </a:lnTo>
                  <a:lnTo>
                    <a:pt x="725385" y="592658"/>
                  </a:lnTo>
                  <a:lnTo>
                    <a:pt x="723900" y="600075"/>
                  </a:lnTo>
                  <a:lnTo>
                    <a:pt x="725385" y="607504"/>
                  </a:lnTo>
                  <a:lnTo>
                    <a:pt x="729462" y="613562"/>
                  </a:lnTo>
                  <a:lnTo>
                    <a:pt x="735520" y="617639"/>
                  </a:lnTo>
                  <a:lnTo>
                    <a:pt x="742950" y="619125"/>
                  </a:lnTo>
                  <a:lnTo>
                    <a:pt x="750366" y="617639"/>
                  </a:lnTo>
                  <a:lnTo>
                    <a:pt x="756424" y="613562"/>
                  </a:lnTo>
                  <a:lnTo>
                    <a:pt x="760501" y="607504"/>
                  </a:lnTo>
                  <a:lnTo>
                    <a:pt x="762000" y="600075"/>
                  </a:lnTo>
                  <a:close/>
                </a:path>
                <a:path extrusionOk="0" h="914400" w="1485900">
                  <a:moveTo>
                    <a:pt x="762000" y="457200"/>
                  </a:moveTo>
                  <a:lnTo>
                    <a:pt x="760501" y="449783"/>
                  </a:lnTo>
                  <a:lnTo>
                    <a:pt x="756424" y="443725"/>
                  </a:lnTo>
                  <a:lnTo>
                    <a:pt x="750366" y="439648"/>
                  </a:lnTo>
                  <a:lnTo>
                    <a:pt x="742950" y="438150"/>
                  </a:lnTo>
                  <a:lnTo>
                    <a:pt x="735520" y="439648"/>
                  </a:lnTo>
                  <a:lnTo>
                    <a:pt x="729462" y="443725"/>
                  </a:lnTo>
                  <a:lnTo>
                    <a:pt x="725385" y="449783"/>
                  </a:lnTo>
                  <a:lnTo>
                    <a:pt x="723900" y="457200"/>
                  </a:lnTo>
                  <a:lnTo>
                    <a:pt x="725385" y="464629"/>
                  </a:lnTo>
                  <a:lnTo>
                    <a:pt x="729462" y="470687"/>
                  </a:lnTo>
                  <a:lnTo>
                    <a:pt x="735520" y="474764"/>
                  </a:lnTo>
                  <a:lnTo>
                    <a:pt x="742950" y="476250"/>
                  </a:lnTo>
                  <a:lnTo>
                    <a:pt x="750366" y="474764"/>
                  </a:lnTo>
                  <a:lnTo>
                    <a:pt x="756424" y="470687"/>
                  </a:lnTo>
                  <a:lnTo>
                    <a:pt x="760501" y="464629"/>
                  </a:lnTo>
                  <a:lnTo>
                    <a:pt x="762000" y="457200"/>
                  </a:lnTo>
                  <a:close/>
                </a:path>
                <a:path extrusionOk="0" h="914400" w="1485900">
                  <a:moveTo>
                    <a:pt x="762000" y="314325"/>
                  </a:moveTo>
                  <a:lnTo>
                    <a:pt x="760501" y="306908"/>
                  </a:lnTo>
                  <a:lnTo>
                    <a:pt x="756424" y="300850"/>
                  </a:lnTo>
                  <a:lnTo>
                    <a:pt x="750366" y="296773"/>
                  </a:lnTo>
                  <a:lnTo>
                    <a:pt x="742950" y="295275"/>
                  </a:lnTo>
                  <a:lnTo>
                    <a:pt x="735520" y="296773"/>
                  </a:lnTo>
                  <a:lnTo>
                    <a:pt x="729462" y="300850"/>
                  </a:lnTo>
                  <a:lnTo>
                    <a:pt x="725385" y="306908"/>
                  </a:lnTo>
                  <a:lnTo>
                    <a:pt x="723900" y="314325"/>
                  </a:lnTo>
                  <a:lnTo>
                    <a:pt x="725385" y="321754"/>
                  </a:lnTo>
                  <a:lnTo>
                    <a:pt x="729462" y="327812"/>
                  </a:lnTo>
                  <a:lnTo>
                    <a:pt x="735520" y="331889"/>
                  </a:lnTo>
                  <a:lnTo>
                    <a:pt x="742950" y="333375"/>
                  </a:lnTo>
                  <a:lnTo>
                    <a:pt x="750366" y="331889"/>
                  </a:lnTo>
                  <a:lnTo>
                    <a:pt x="756424" y="327812"/>
                  </a:lnTo>
                  <a:lnTo>
                    <a:pt x="760501" y="321754"/>
                  </a:lnTo>
                  <a:lnTo>
                    <a:pt x="762000" y="314325"/>
                  </a:lnTo>
                  <a:close/>
                </a:path>
                <a:path extrusionOk="0" h="914400" w="1485900">
                  <a:moveTo>
                    <a:pt x="762000" y="158750"/>
                  </a:moveTo>
                  <a:lnTo>
                    <a:pt x="753491" y="152400"/>
                  </a:lnTo>
                  <a:lnTo>
                    <a:pt x="732409" y="152400"/>
                  </a:lnTo>
                  <a:lnTo>
                    <a:pt x="723900" y="158750"/>
                  </a:lnTo>
                  <a:lnTo>
                    <a:pt x="723900" y="174625"/>
                  </a:lnTo>
                  <a:lnTo>
                    <a:pt x="732409" y="180975"/>
                  </a:lnTo>
                  <a:lnTo>
                    <a:pt x="753491" y="180975"/>
                  </a:lnTo>
                  <a:lnTo>
                    <a:pt x="762000" y="174625"/>
                  </a:lnTo>
                  <a:lnTo>
                    <a:pt x="762000" y="166751"/>
                  </a:lnTo>
                  <a:lnTo>
                    <a:pt x="762000" y="158750"/>
                  </a:lnTo>
                  <a:close/>
                </a:path>
                <a:path extrusionOk="0" h="914400" w="1485900">
                  <a:moveTo>
                    <a:pt x="762000" y="19050"/>
                  </a:moveTo>
                  <a:lnTo>
                    <a:pt x="760501" y="11633"/>
                  </a:lnTo>
                  <a:lnTo>
                    <a:pt x="756424" y="5575"/>
                  </a:lnTo>
                  <a:lnTo>
                    <a:pt x="750366" y="1498"/>
                  </a:lnTo>
                  <a:lnTo>
                    <a:pt x="742950" y="0"/>
                  </a:lnTo>
                  <a:lnTo>
                    <a:pt x="735520" y="1498"/>
                  </a:lnTo>
                  <a:lnTo>
                    <a:pt x="729462" y="5575"/>
                  </a:lnTo>
                  <a:lnTo>
                    <a:pt x="725385" y="11633"/>
                  </a:lnTo>
                  <a:lnTo>
                    <a:pt x="723900" y="19050"/>
                  </a:lnTo>
                  <a:lnTo>
                    <a:pt x="725385" y="26479"/>
                  </a:lnTo>
                  <a:lnTo>
                    <a:pt x="729462" y="32537"/>
                  </a:lnTo>
                  <a:lnTo>
                    <a:pt x="735520" y="36614"/>
                  </a:lnTo>
                  <a:lnTo>
                    <a:pt x="742950" y="38100"/>
                  </a:lnTo>
                  <a:lnTo>
                    <a:pt x="750366" y="36614"/>
                  </a:lnTo>
                  <a:lnTo>
                    <a:pt x="756424" y="32537"/>
                  </a:lnTo>
                  <a:lnTo>
                    <a:pt x="760501" y="26479"/>
                  </a:lnTo>
                  <a:lnTo>
                    <a:pt x="762000" y="19050"/>
                  </a:lnTo>
                  <a:close/>
                </a:path>
                <a:path extrusionOk="0" h="914400" w="1485900">
                  <a:moveTo>
                    <a:pt x="904875" y="895350"/>
                  </a:moveTo>
                  <a:lnTo>
                    <a:pt x="903376" y="887933"/>
                  </a:lnTo>
                  <a:lnTo>
                    <a:pt x="899299" y="881875"/>
                  </a:lnTo>
                  <a:lnTo>
                    <a:pt x="893241" y="877798"/>
                  </a:lnTo>
                  <a:lnTo>
                    <a:pt x="885825" y="876300"/>
                  </a:lnTo>
                  <a:lnTo>
                    <a:pt x="878395" y="877798"/>
                  </a:lnTo>
                  <a:lnTo>
                    <a:pt x="872337" y="881875"/>
                  </a:lnTo>
                  <a:lnTo>
                    <a:pt x="868260" y="887933"/>
                  </a:lnTo>
                  <a:lnTo>
                    <a:pt x="866775" y="895350"/>
                  </a:lnTo>
                  <a:lnTo>
                    <a:pt x="868260" y="902779"/>
                  </a:lnTo>
                  <a:lnTo>
                    <a:pt x="872337" y="908837"/>
                  </a:lnTo>
                  <a:lnTo>
                    <a:pt x="878395" y="912914"/>
                  </a:lnTo>
                  <a:lnTo>
                    <a:pt x="885825" y="914400"/>
                  </a:lnTo>
                  <a:lnTo>
                    <a:pt x="893241" y="912914"/>
                  </a:lnTo>
                  <a:lnTo>
                    <a:pt x="899299" y="908837"/>
                  </a:lnTo>
                  <a:lnTo>
                    <a:pt x="903376" y="902779"/>
                  </a:lnTo>
                  <a:lnTo>
                    <a:pt x="904875" y="895350"/>
                  </a:lnTo>
                  <a:close/>
                </a:path>
                <a:path extrusionOk="0" h="914400" w="1485900">
                  <a:moveTo>
                    <a:pt x="904875" y="739775"/>
                  </a:moveTo>
                  <a:lnTo>
                    <a:pt x="896366" y="733298"/>
                  </a:lnTo>
                  <a:lnTo>
                    <a:pt x="885825" y="733425"/>
                  </a:lnTo>
                  <a:lnTo>
                    <a:pt x="875284" y="733425"/>
                  </a:lnTo>
                  <a:lnTo>
                    <a:pt x="866775" y="739775"/>
                  </a:lnTo>
                  <a:lnTo>
                    <a:pt x="866775" y="755650"/>
                  </a:lnTo>
                  <a:lnTo>
                    <a:pt x="875284" y="762000"/>
                  </a:lnTo>
                  <a:lnTo>
                    <a:pt x="896366" y="762000"/>
                  </a:lnTo>
                  <a:lnTo>
                    <a:pt x="904875" y="755650"/>
                  </a:lnTo>
                  <a:lnTo>
                    <a:pt x="904875" y="747776"/>
                  </a:lnTo>
                  <a:lnTo>
                    <a:pt x="904875" y="739775"/>
                  </a:lnTo>
                  <a:close/>
                </a:path>
                <a:path extrusionOk="0" h="914400" w="1485900">
                  <a:moveTo>
                    <a:pt x="904875" y="600075"/>
                  </a:moveTo>
                  <a:lnTo>
                    <a:pt x="903376" y="592658"/>
                  </a:lnTo>
                  <a:lnTo>
                    <a:pt x="899299" y="586600"/>
                  </a:lnTo>
                  <a:lnTo>
                    <a:pt x="893241" y="582523"/>
                  </a:lnTo>
                  <a:lnTo>
                    <a:pt x="885825" y="581025"/>
                  </a:lnTo>
                  <a:lnTo>
                    <a:pt x="878395" y="582523"/>
                  </a:lnTo>
                  <a:lnTo>
                    <a:pt x="872337" y="586600"/>
                  </a:lnTo>
                  <a:lnTo>
                    <a:pt x="868260" y="592658"/>
                  </a:lnTo>
                  <a:lnTo>
                    <a:pt x="866775" y="600075"/>
                  </a:lnTo>
                  <a:lnTo>
                    <a:pt x="868260" y="607504"/>
                  </a:lnTo>
                  <a:lnTo>
                    <a:pt x="872337" y="613562"/>
                  </a:lnTo>
                  <a:lnTo>
                    <a:pt x="878395" y="617639"/>
                  </a:lnTo>
                  <a:lnTo>
                    <a:pt x="885825" y="619125"/>
                  </a:lnTo>
                  <a:lnTo>
                    <a:pt x="893241" y="617639"/>
                  </a:lnTo>
                  <a:lnTo>
                    <a:pt x="899299" y="613562"/>
                  </a:lnTo>
                  <a:lnTo>
                    <a:pt x="903376" y="607504"/>
                  </a:lnTo>
                  <a:lnTo>
                    <a:pt x="904875" y="600075"/>
                  </a:lnTo>
                  <a:close/>
                </a:path>
                <a:path extrusionOk="0" h="914400" w="1485900">
                  <a:moveTo>
                    <a:pt x="904875" y="457200"/>
                  </a:moveTo>
                  <a:lnTo>
                    <a:pt x="903376" y="449745"/>
                  </a:lnTo>
                  <a:lnTo>
                    <a:pt x="899299" y="443636"/>
                  </a:lnTo>
                  <a:lnTo>
                    <a:pt x="893241" y="439547"/>
                  </a:lnTo>
                  <a:lnTo>
                    <a:pt x="885825" y="438150"/>
                  </a:lnTo>
                  <a:lnTo>
                    <a:pt x="878395" y="439648"/>
                  </a:lnTo>
                  <a:lnTo>
                    <a:pt x="872337" y="443725"/>
                  </a:lnTo>
                  <a:lnTo>
                    <a:pt x="868260" y="449783"/>
                  </a:lnTo>
                  <a:lnTo>
                    <a:pt x="866775" y="457200"/>
                  </a:lnTo>
                  <a:lnTo>
                    <a:pt x="868260" y="464629"/>
                  </a:lnTo>
                  <a:lnTo>
                    <a:pt x="872337" y="470687"/>
                  </a:lnTo>
                  <a:lnTo>
                    <a:pt x="878395" y="474764"/>
                  </a:lnTo>
                  <a:lnTo>
                    <a:pt x="885825" y="476250"/>
                  </a:lnTo>
                  <a:lnTo>
                    <a:pt x="893241" y="474764"/>
                  </a:lnTo>
                  <a:lnTo>
                    <a:pt x="899299" y="470687"/>
                  </a:lnTo>
                  <a:lnTo>
                    <a:pt x="903376" y="464629"/>
                  </a:lnTo>
                  <a:lnTo>
                    <a:pt x="904875" y="457200"/>
                  </a:lnTo>
                  <a:close/>
                </a:path>
                <a:path extrusionOk="0" h="914400" w="1485900">
                  <a:moveTo>
                    <a:pt x="904875" y="314325"/>
                  </a:moveTo>
                  <a:lnTo>
                    <a:pt x="903376" y="306908"/>
                  </a:lnTo>
                  <a:lnTo>
                    <a:pt x="899299" y="300850"/>
                  </a:lnTo>
                  <a:lnTo>
                    <a:pt x="893241" y="296773"/>
                  </a:lnTo>
                  <a:lnTo>
                    <a:pt x="885825" y="295275"/>
                  </a:lnTo>
                  <a:lnTo>
                    <a:pt x="878395" y="296773"/>
                  </a:lnTo>
                  <a:lnTo>
                    <a:pt x="872337" y="300850"/>
                  </a:lnTo>
                  <a:lnTo>
                    <a:pt x="868260" y="306908"/>
                  </a:lnTo>
                  <a:lnTo>
                    <a:pt x="866775" y="314325"/>
                  </a:lnTo>
                  <a:lnTo>
                    <a:pt x="868260" y="321754"/>
                  </a:lnTo>
                  <a:lnTo>
                    <a:pt x="872337" y="327812"/>
                  </a:lnTo>
                  <a:lnTo>
                    <a:pt x="878395" y="331889"/>
                  </a:lnTo>
                  <a:lnTo>
                    <a:pt x="885825" y="333375"/>
                  </a:lnTo>
                  <a:lnTo>
                    <a:pt x="893241" y="331889"/>
                  </a:lnTo>
                  <a:lnTo>
                    <a:pt x="899299" y="327812"/>
                  </a:lnTo>
                  <a:lnTo>
                    <a:pt x="903376" y="321754"/>
                  </a:lnTo>
                  <a:lnTo>
                    <a:pt x="904875" y="314325"/>
                  </a:lnTo>
                  <a:close/>
                </a:path>
                <a:path extrusionOk="0" h="914400" w="1485900">
                  <a:moveTo>
                    <a:pt x="904875" y="158750"/>
                  </a:moveTo>
                  <a:lnTo>
                    <a:pt x="896366" y="152273"/>
                  </a:lnTo>
                  <a:lnTo>
                    <a:pt x="885825" y="152400"/>
                  </a:lnTo>
                  <a:lnTo>
                    <a:pt x="875284" y="152400"/>
                  </a:lnTo>
                  <a:lnTo>
                    <a:pt x="866775" y="158750"/>
                  </a:lnTo>
                  <a:lnTo>
                    <a:pt x="866775" y="174625"/>
                  </a:lnTo>
                  <a:lnTo>
                    <a:pt x="875284" y="180975"/>
                  </a:lnTo>
                  <a:lnTo>
                    <a:pt x="896366" y="180975"/>
                  </a:lnTo>
                  <a:lnTo>
                    <a:pt x="904875" y="174625"/>
                  </a:lnTo>
                  <a:lnTo>
                    <a:pt x="904875" y="166751"/>
                  </a:lnTo>
                  <a:lnTo>
                    <a:pt x="904875" y="158750"/>
                  </a:lnTo>
                  <a:close/>
                </a:path>
                <a:path extrusionOk="0" h="914400" w="1485900">
                  <a:moveTo>
                    <a:pt x="904875" y="19050"/>
                  </a:moveTo>
                  <a:lnTo>
                    <a:pt x="903376" y="11633"/>
                  </a:lnTo>
                  <a:lnTo>
                    <a:pt x="899299" y="5575"/>
                  </a:lnTo>
                  <a:lnTo>
                    <a:pt x="893241" y="1498"/>
                  </a:lnTo>
                  <a:lnTo>
                    <a:pt x="885825" y="0"/>
                  </a:lnTo>
                  <a:lnTo>
                    <a:pt x="878395" y="1498"/>
                  </a:lnTo>
                  <a:lnTo>
                    <a:pt x="872337" y="5575"/>
                  </a:lnTo>
                  <a:lnTo>
                    <a:pt x="868260" y="11633"/>
                  </a:lnTo>
                  <a:lnTo>
                    <a:pt x="866775" y="19050"/>
                  </a:lnTo>
                  <a:lnTo>
                    <a:pt x="868260" y="26479"/>
                  </a:lnTo>
                  <a:lnTo>
                    <a:pt x="872337" y="32537"/>
                  </a:lnTo>
                  <a:lnTo>
                    <a:pt x="878395" y="36614"/>
                  </a:lnTo>
                  <a:lnTo>
                    <a:pt x="885825" y="38100"/>
                  </a:lnTo>
                  <a:lnTo>
                    <a:pt x="893241" y="36614"/>
                  </a:lnTo>
                  <a:lnTo>
                    <a:pt x="899299" y="32537"/>
                  </a:lnTo>
                  <a:lnTo>
                    <a:pt x="903376" y="26479"/>
                  </a:lnTo>
                  <a:lnTo>
                    <a:pt x="904875" y="19050"/>
                  </a:lnTo>
                  <a:close/>
                </a:path>
                <a:path extrusionOk="0" h="914400" w="1485900">
                  <a:moveTo>
                    <a:pt x="1047750" y="739775"/>
                  </a:moveTo>
                  <a:lnTo>
                    <a:pt x="1041400" y="733298"/>
                  </a:lnTo>
                  <a:lnTo>
                    <a:pt x="1033526" y="733425"/>
                  </a:lnTo>
                  <a:lnTo>
                    <a:pt x="1025525" y="733425"/>
                  </a:lnTo>
                  <a:lnTo>
                    <a:pt x="1019175" y="739775"/>
                  </a:lnTo>
                  <a:lnTo>
                    <a:pt x="1019175" y="755650"/>
                  </a:lnTo>
                  <a:lnTo>
                    <a:pt x="1025525" y="762000"/>
                  </a:lnTo>
                  <a:lnTo>
                    <a:pt x="1041400" y="762000"/>
                  </a:lnTo>
                  <a:lnTo>
                    <a:pt x="1047750" y="755650"/>
                  </a:lnTo>
                  <a:lnTo>
                    <a:pt x="1047750" y="747776"/>
                  </a:lnTo>
                  <a:lnTo>
                    <a:pt x="1047750" y="739775"/>
                  </a:lnTo>
                  <a:close/>
                </a:path>
                <a:path extrusionOk="0" h="914400" w="1485900">
                  <a:moveTo>
                    <a:pt x="1047750" y="589534"/>
                  </a:moveTo>
                  <a:lnTo>
                    <a:pt x="1041400" y="581025"/>
                  </a:lnTo>
                  <a:lnTo>
                    <a:pt x="1025525" y="581025"/>
                  </a:lnTo>
                  <a:lnTo>
                    <a:pt x="1019175" y="589534"/>
                  </a:lnTo>
                  <a:lnTo>
                    <a:pt x="1019175" y="610616"/>
                  </a:lnTo>
                  <a:lnTo>
                    <a:pt x="1025525" y="619125"/>
                  </a:lnTo>
                  <a:lnTo>
                    <a:pt x="1041400" y="619125"/>
                  </a:lnTo>
                  <a:lnTo>
                    <a:pt x="1047750" y="610616"/>
                  </a:lnTo>
                  <a:lnTo>
                    <a:pt x="1047750" y="600075"/>
                  </a:lnTo>
                  <a:lnTo>
                    <a:pt x="1047750" y="589534"/>
                  </a:lnTo>
                  <a:close/>
                </a:path>
                <a:path extrusionOk="0" h="914400" w="1485900">
                  <a:moveTo>
                    <a:pt x="1047750" y="446659"/>
                  </a:moveTo>
                  <a:lnTo>
                    <a:pt x="1041400" y="437896"/>
                  </a:lnTo>
                  <a:lnTo>
                    <a:pt x="1033526" y="438150"/>
                  </a:lnTo>
                  <a:lnTo>
                    <a:pt x="1025525" y="438150"/>
                  </a:lnTo>
                  <a:lnTo>
                    <a:pt x="1019175" y="446659"/>
                  </a:lnTo>
                  <a:lnTo>
                    <a:pt x="1019175" y="467741"/>
                  </a:lnTo>
                  <a:lnTo>
                    <a:pt x="1025525" y="476250"/>
                  </a:lnTo>
                  <a:lnTo>
                    <a:pt x="1041400" y="476250"/>
                  </a:lnTo>
                  <a:lnTo>
                    <a:pt x="1047750" y="467741"/>
                  </a:lnTo>
                  <a:lnTo>
                    <a:pt x="1047750" y="457200"/>
                  </a:lnTo>
                  <a:lnTo>
                    <a:pt x="1047750" y="446659"/>
                  </a:lnTo>
                  <a:close/>
                </a:path>
                <a:path extrusionOk="0" h="914400" w="1485900">
                  <a:moveTo>
                    <a:pt x="1047750" y="303784"/>
                  </a:moveTo>
                  <a:lnTo>
                    <a:pt x="1041400" y="295275"/>
                  </a:lnTo>
                  <a:lnTo>
                    <a:pt x="1025525" y="295275"/>
                  </a:lnTo>
                  <a:lnTo>
                    <a:pt x="1019175" y="303784"/>
                  </a:lnTo>
                  <a:lnTo>
                    <a:pt x="1019175" y="324866"/>
                  </a:lnTo>
                  <a:lnTo>
                    <a:pt x="1025525" y="333375"/>
                  </a:lnTo>
                  <a:lnTo>
                    <a:pt x="1041400" y="333375"/>
                  </a:lnTo>
                  <a:lnTo>
                    <a:pt x="1047750" y="324866"/>
                  </a:lnTo>
                  <a:lnTo>
                    <a:pt x="1047750" y="314325"/>
                  </a:lnTo>
                  <a:lnTo>
                    <a:pt x="1047750" y="303784"/>
                  </a:lnTo>
                  <a:close/>
                </a:path>
                <a:path extrusionOk="0" h="914400" w="1485900">
                  <a:moveTo>
                    <a:pt x="1047750" y="158750"/>
                  </a:moveTo>
                  <a:lnTo>
                    <a:pt x="1041400" y="152273"/>
                  </a:lnTo>
                  <a:lnTo>
                    <a:pt x="1033526" y="152400"/>
                  </a:lnTo>
                  <a:lnTo>
                    <a:pt x="1025525" y="152400"/>
                  </a:lnTo>
                  <a:lnTo>
                    <a:pt x="1019175" y="158750"/>
                  </a:lnTo>
                  <a:lnTo>
                    <a:pt x="1019175" y="174625"/>
                  </a:lnTo>
                  <a:lnTo>
                    <a:pt x="1025525" y="180975"/>
                  </a:lnTo>
                  <a:lnTo>
                    <a:pt x="1041400" y="180975"/>
                  </a:lnTo>
                  <a:lnTo>
                    <a:pt x="1047750" y="174625"/>
                  </a:lnTo>
                  <a:lnTo>
                    <a:pt x="1047750" y="166751"/>
                  </a:lnTo>
                  <a:lnTo>
                    <a:pt x="1047750" y="158750"/>
                  </a:lnTo>
                  <a:close/>
                </a:path>
                <a:path extrusionOk="0" h="914400" w="1485900">
                  <a:moveTo>
                    <a:pt x="1047750" y="8509"/>
                  </a:moveTo>
                  <a:lnTo>
                    <a:pt x="1041400" y="0"/>
                  </a:lnTo>
                  <a:lnTo>
                    <a:pt x="1025398" y="0"/>
                  </a:lnTo>
                  <a:lnTo>
                    <a:pt x="1019175" y="8509"/>
                  </a:lnTo>
                  <a:lnTo>
                    <a:pt x="1019175" y="29591"/>
                  </a:lnTo>
                  <a:lnTo>
                    <a:pt x="1025525" y="38100"/>
                  </a:lnTo>
                  <a:lnTo>
                    <a:pt x="1041400" y="38100"/>
                  </a:lnTo>
                  <a:lnTo>
                    <a:pt x="1047750" y="29591"/>
                  </a:lnTo>
                  <a:lnTo>
                    <a:pt x="1047750" y="19050"/>
                  </a:lnTo>
                  <a:lnTo>
                    <a:pt x="1047750" y="8509"/>
                  </a:lnTo>
                  <a:close/>
                </a:path>
                <a:path extrusionOk="0" h="914400" w="1485900">
                  <a:moveTo>
                    <a:pt x="1190625" y="739775"/>
                  </a:moveTo>
                  <a:lnTo>
                    <a:pt x="1184275" y="733298"/>
                  </a:lnTo>
                  <a:lnTo>
                    <a:pt x="1176401" y="733425"/>
                  </a:lnTo>
                  <a:lnTo>
                    <a:pt x="1168400" y="733425"/>
                  </a:lnTo>
                  <a:lnTo>
                    <a:pt x="1162050" y="739775"/>
                  </a:lnTo>
                  <a:lnTo>
                    <a:pt x="1162050" y="755650"/>
                  </a:lnTo>
                  <a:lnTo>
                    <a:pt x="1168400" y="762000"/>
                  </a:lnTo>
                  <a:lnTo>
                    <a:pt x="1184275" y="762000"/>
                  </a:lnTo>
                  <a:lnTo>
                    <a:pt x="1190625" y="755650"/>
                  </a:lnTo>
                  <a:lnTo>
                    <a:pt x="1190625" y="747776"/>
                  </a:lnTo>
                  <a:lnTo>
                    <a:pt x="1190625" y="739775"/>
                  </a:lnTo>
                  <a:close/>
                </a:path>
                <a:path extrusionOk="0" h="914400" w="1485900">
                  <a:moveTo>
                    <a:pt x="1190625" y="589534"/>
                  </a:moveTo>
                  <a:lnTo>
                    <a:pt x="1184275" y="581025"/>
                  </a:lnTo>
                  <a:lnTo>
                    <a:pt x="1168400" y="581025"/>
                  </a:lnTo>
                  <a:lnTo>
                    <a:pt x="1162050" y="589534"/>
                  </a:lnTo>
                  <a:lnTo>
                    <a:pt x="1162050" y="610616"/>
                  </a:lnTo>
                  <a:lnTo>
                    <a:pt x="1168400" y="619125"/>
                  </a:lnTo>
                  <a:lnTo>
                    <a:pt x="1184275" y="619125"/>
                  </a:lnTo>
                  <a:lnTo>
                    <a:pt x="1190625" y="610616"/>
                  </a:lnTo>
                  <a:lnTo>
                    <a:pt x="1190625" y="600075"/>
                  </a:lnTo>
                  <a:lnTo>
                    <a:pt x="1190625" y="589534"/>
                  </a:lnTo>
                  <a:close/>
                </a:path>
                <a:path extrusionOk="0" h="914400" w="1485900">
                  <a:moveTo>
                    <a:pt x="1190625" y="446659"/>
                  </a:moveTo>
                  <a:lnTo>
                    <a:pt x="1184275" y="437896"/>
                  </a:lnTo>
                  <a:lnTo>
                    <a:pt x="1176401" y="438150"/>
                  </a:lnTo>
                  <a:lnTo>
                    <a:pt x="1168400" y="438150"/>
                  </a:lnTo>
                  <a:lnTo>
                    <a:pt x="1162050" y="446659"/>
                  </a:lnTo>
                  <a:lnTo>
                    <a:pt x="1162050" y="467741"/>
                  </a:lnTo>
                  <a:lnTo>
                    <a:pt x="1168400" y="476250"/>
                  </a:lnTo>
                  <a:lnTo>
                    <a:pt x="1184275" y="476250"/>
                  </a:lnTo>
                  <a:lnTo>
                    <a:pt x="1190625" y="467741"/>
                  </a:lnTo>
                  <a:lnTo>
                    <a:pt x="1190625" y="457200"/>
                  </a:lnTo>
                  <a:lnTo>
                    <a:pt x="1190625" y="446659"/>
                  </a:lnTo>
                  <a:close/>
                </a:path>
                <a:path extrusionOk="0" h="914400" w="1485900">
                  <a:moveTo>
                    <a:pt x="1190625" y="303784"/>
                  </a:moveTo>
                  <a:lnTo>
                    <a:pt x="1184275" y="295275"/>
                  </a:lnTo>
                  <a:lnTo>
                    <a:pt x="1168400" y="295275"/>
                  </a:lnTo>
                  <a:lnTo>
                    <a:pt x="1162050" y="303784"/>
                  </a:lnTo>
                  <a:lnTo>
                    <a:pt x="1162050" y="324866"/>
                  </a:lnTo>
                  <a:lnTo>
                    <a:pt x="1168400" y="333375"/>
                  </a:lnTo>
                  <a:lnTo>
                    <a:pt x="1184275" y="333375"/>
                  </a:lnTo>
                  <a:lnTo>
                    <a:pt x="1190625" y="324866"/>
                  </a:lnTo>
                  <a:lnTo>
                    <a:pt x="1190625" y="314325"/>
                  </a:lnTo>
                  <a:lnTo>
                    <a:pt x="1190625" y="303784"/>
                  </a:lnTo>
                  <a:close/>
                </a:path>
                <a:path extrusionOk="0" h="914400" w="1485900">
                  <a:moveTo>
                    <a:pt x="1190625" y="158750"/>
                  </a:moveTo>
                  <a:lnTo>
                    <a:pt x="1184275" y="152273"/>
                  </a:lnTo>
                  <a:lnTo>
                    <a:pt x="1176401" y="152400"/>
                  </a:lnTo>
                  <a:lnTo>
                    <a:pt x="1168400" y="152400"/>
                  </a:lnTo>
                  <a:lnTo>
                    <a:pt x="1162050" y="158750"/>
                  </a:lnTo>
                  <a:lnTo>
                    <a:pt x="1162050" y="174625"/>
                  </a:lnTo>
                  <a:lnTo>
                    <a:pt x="1168400" y="180975"/>
                  </a:lnTo>
                  <a:lnTo>
                    <a:pt x="1184275" y="180975"/>
                  </a:lnTo>
                  <a:lnTo>
                    <a:pt x="1190625" y="174625"/>
                  </a:lnTo>
                  <a:lnTo>
                    <a:pt x="1190625" y="166751"/>
                  </a:lnTo>
                  <a:lnTo>
                    <a:pt x="1190625" y="158750"/>
                  </a:lnTo>
                  <a:close/>
                </a:path>
                <a:path extrusionOk="0" h="914400" w="1485900">
                  <a:moveTo>
                    <a:pt x="1190625" y="8509"/>
                  </a:moveTo>
                  <a:lnTo>
                    <a:pt x="1184275" y="0"/>
                  </a:lnTo>
                  <a:lnTo>
                    <a:pt x="1168400" y="0"/>
                  </a:lnTo>
                  <a:lnTo>
                    <a:pt x="1162050" y="8509"/>
                  </a:lnTo>
                  <a:lnTo>
                    <a:pt x="1162050" y="29591"/>
                  </a:lnTo>
                  <a:lnTo>
                    <a:pt x="1168400" y="38100"/>
                  </a:lnTo>
                  <a:lnTo>
                    <a:pt x="1184275" y="38100"/>
                  </a:lnTo>
                  <a:lnTo>
                    <a:pt x="1190625" y="29591"/>
                  </a:lnTo>
                  <a:lnTo>
                    <a:pt x="1190625" y="19050"/>
                  </a:lnTo>
                  <a:lnTo>
                    <a:pt x="1190625" y="8509"/>
                  </a:lnTo>
                  <a:close/>
                </a:path>
                <a:path extrusionOk="0" h="914400" w="1485900">
                  <a:moveTo>
                    <a:pt x="1343025" y="600075"/>
                  </a:moveTo>
                  <a:lnTo>
                    <a:pt x="1341488" y="592658"/>
                  </a:lnTo>
                  <a:lnTo>
                    <a:pt x="1337348" y="586600"/>
                  </a:lnTo>
                  <a:lnTo>
                    <a:pt x="1331290" y="582523"/>
                  </a:lnTo>
                  <a:lnTo>
                    <a:pt x="1323975" y="581025"/>
                  </a:lnTo>
                  <a:lnTo>
                    <a:pt x="1316545" y="582523"/>
                  </a:lnTo>
                  <a:lnTo>
                    <a:pt x="1310487" y="586600"/>
                  </a:lnTo>
                  <a:lnTo>
                    <a:pt x="1306410" y="592658"/>
                  </a:lnTo>
                  <a:lnTo>
                    <a:pt x="1304925" y="600075"/>
                  </a:lnTo>
                  <a:lnTo>
                    <a:pt x="1306410" y="607504"/>
                  </a:lnTo>
                  <a:lnTo>
                    <a:pt x="1310487" y="613562"/>
                  </a:lnTo>
                  <a:lnTo>
                    <a:pt x="1316545" y="617639"/>
                  </a:lnTo>
                  <a:lnTo>
                    <a:pt x="1323975" y="619125"/>
                  </a:lnTo>
                  <a:lnTo>
                    <a:pt x="1331391" y="617639"/>
                  </a:lnTo>
                  <a:lnTo>
                    <a:pt x="1337449" y="613562"/>
                  </a:lnTo>
                  <a:lnTo>
                    <a:pt x="1341526" y="607504"/>
                  </a:lnTo>
                  <a:lnTo>
                    <a:pt x="1343025" y="600075"/>
                  </a:lnTo>
                  <a:close/>
                </a:path>
                <a:path extrusionOk="0" h="914400" w="1485900">
                  <a:moveTo>
                    <a:pt x="1343025" y="457200"/>
                  </a:moveTo>
                  <a:lnTo>
                    <a:pt x="1341488" y="449745"/>
                  </a:lnTo>
                  <a:lnTo>
                    <a:pt x="1337348" y="443636"/>
                  </a:lnTo>
                  <a:lnTo>
                    <a:pt x="1331290" y="439547"/>
                  </a:lnTo>
                  <a:lnTo>
                    <a:pt x="1323975" y="438150"/>
                  </a:lnTo>
                  <a:lnTo>
                    <a:pt x="1316545" y="439648"/>
                  </a:lnTo>
                  <a:lnTo>
                    <a:pt x="1310487" y="443725"/>
                  </a:lnTo>
                  <a:lnTo>
                    <a:pt x="1306410" y="449783"/>
                  </a:lnTo>
                  <a:lnTo>
                    <a:pt x="1304925" y="457200"/>
                  </a:lnTo>
                  <a:lnTo>
                    <a:pt x="1306410" y="464629"/>
                  </a:lnTo>
                  <a:lnTo>
                    <a:pt x="1310487" y="470687"/>
                  </a:lnTo>
                  <a:lnTo>
                    <a:pt x="1316545" y="474764"/>
                  </a:lnTo>
                  <a:lnTo>
                    <a:pt x="1323975" y="476250"/>
                  </a:lnTo>
                  <a:lnTo>
                    <a:pt x="1331391" y="474764"/>
                  </a:lnTo>
                  <a:lnTo>
                    <a:pt x="1337449" y="470687"/>
                  </a:lnTo>
                  <a:lnTo>
                    <a:pt x="1341526" y="464629"/>
                  </a:lnTo>
                  <a:lnTo>
                    <a:pt x="1343025" y="457200"/>
                  </a:lnTo>
                  <a:close/>
                </a:path>
                <a:path extrusionOk="0" h="914400" w="1485900">
                  <a:moveTo>
                    <a:pt x="1343025" y="314325"/>
                  </a:moveTo>
                  <a:lnTo>
                    <a:pt x="1341488" y="306908"/>
                  </a:lnTo>
                  <a:lnTo>
                    <a:pt x="1337348" y="300850"/>
                  </a:lnTo>
                  <a:lnTo>
                    <a:pt x="1331290" y="296773"/>
                  </a:lnTo>
                  <a:lnTo>
                    <a:pt x="1323975" y="295275"/>
                  </a:lnTo>
                  <a:lnTo>
                    <a:pt x="1316545" y="296773"/>
                  </a:lnTo>
                  <a:lnTo>
                    <a:pt x="1310487" y="300850"/>
                  </a:lnTo>
                  <a:lnTo>
                    <a:pt x="1306410" y="306908"/>
                  </a:lnTo>
                  <a:lnTo>
                    <a:pt x="1304925" y="314325"/>
                  </a:lnTo>
                  <a:lnTo>
                    <a:pt x="1306410" y="321754"/>
                  </a:lnTo>
                  <a:lnTo>
                    <a:pt x="1310487" y="327812"/>
                  </a:lnTo>
                  <a:lnTo>
                    <a:pt x="1316545" y="331889"/>
                  </a:lnTo>
                  <a:lnTo>
                    <a:pt x="1323975" y="333375"/>
                  </a:lnTo>
                  <a:lnTo>
                    <a:pt x="1331391" y="331889"/>
                  </a:lnTo>
                  <a:lnTo>
                    <a:pt x="1337449" y="327812"/>
                  </a:lnTo>
                  <a:lnTo>
                    <a:pt x="1341526" y="321754"/>
                  </a:lnTo>
                  <a:lnTo>
                    <a:pt x="1343025" y="314325"/>
                  </a:lnTo>
                  <a:close/>
                </a:path>
                <a:path extrusionOk="0" h="914400" w="1485900">
                  <a:moveTo>
                    <a:pt x="1343025" y="158750"/>
                  </a:moveTo>
                  <a:lnTo>
                    <a:pt x="1334262" y="152273"/>
                  </a:lnTo>
                  <a:lnTo>
                    <a:pt x="1323975" y="152400"/>
                  </a:lnTo>
                  <a:lnTo>
                    <a:pt x="1313434" y="152400"/>
                  </a:lnTo>
                  <a:lnTo>
                    <a:pt x="1304925" y="158750"/>
                  </a:lnTo>
                  <a:lnTo>
                    <a:pt x="1304925" y="174625"/>
                  </a:lnTo>
                  <a:lnTo>
                    <a:pt x="1313434" y="180975"/>
                  </a:lnTo>
                  <a:lnTo>
                    <a:pt x="1334516" y="180975"/>
                  </a:lnTo>
                  <a:lnTo>
                    <a:pt x="1343025" y="174625"/>
                  </a:lnTo>
                  <a:lnTo>
                    <a:pt x="1343025" y="166751"/>
                  </a:lnTo>
                  <a:lnTo>
                    <a:pt x="1343025" y="158750"/>
                  </a:lnTo>
                  <a:close/>
                </a:path>
                <a:path extrusionOk="0" h="914400" w="1485900">
                  <a:moveTo>
                    <a:pt x="1343025" y="19050"/>
                  </a:moveTo>
                  <a:lnTo>
                    <a:pt x="1341488" y="11633"/>
                  </a:lnTo>
                  <a:lnTo>
                    <a:pt x="1337322" y="5575"/>
                  </a:lnTo>
                  <a:lnTo>
                    <a:pt x="1331175" y="1498"/>
                  </a:lnTo>
                  <a:lnTo>
                    <a:pt x="1323721" y="0"/>
                  </a:lnTo>
                  <a:lnTo>
                    <a:pt x="1316329" y="1498"/>
                  </a:lnTo>
                  <a:lnTo>
                    <a:pt x="1310360" y="5575"/>
                  </a:lnTo>
                  <a:lnTo>
                    <a:pt x="1306372" y="11633"/>
                  </a:lnTo>
                  <a:lnTo>
                    <a:pt x="1304925" y="19050"/>
                  </a:lnTo>
                  <a:lnTo>
                    <a:pt x="1306410" y="26479"/>
                  </a:lnTo>
                  <a:lnTo>
                    <a:pt x="1310487" y="32537"/>
                  </a:lnTo>
                  <a:lnTo>
                    <a:pt x="1316545" y="36614"/>
                  </a:lnTo>
                  <a:lnTo>
                    <a:pt x="1323975" y="38100"/>
                  </a:lnTo>
                  <a:lnTo>
                    <a:pt x="1331391" y="36614"/>
                  </a:lnTo>
                  <a:lnTo>
                    <a:pt x="1337449" y="32537"/>
                  </a:lnTo>
                  <a:lnTo>
                    <a:pt x="1341526" y="26479"/>
                  </a:lnTo>
                  <a:lnTo>
                    <a:pt x="1343025" y="19050"/>
                  </a:lnTo>
                  <a:close/>
                </a:path>
                <a:path extrusionOk="0" h="914400" w="1485900">
                  <a:moveTo>
                    <a:pt x="1485900" y="600075"/>
                  </a:moveTo>
                  <a:lnTo>
                    <a:pt x="1484401" y="592658"/>
                  </a:lnTo>
                  <a:lnTo>
                    <a:pt x="1480324" y="586600"/>
                  </a:lnTo>
                  <a:lnTo>
                    <a:pt x="1474266" y="582523"/>
                  </a:lnTo>
                  <a:lnTo>
                    <a:pt x="1466850" y="581025"/>
                  </a:lnTo>
                  <a:lnTo>
                    <a:pt x="1459420" y="582523"/>
                  </a:lnTo>
                  <a:lnTo>
                    <a:pt x="1453362" y="586600"/>
                  </a:lnTo>
                  <a:lnTo>
                    <a:pt x="1449285" y="592658"/>
                  </a:lnTo>
                  <a:lnTo>
                    <a:pt x="1447800" y="600075"/>
                  </a:lnTo>
                  <a:lnTo>
                    <a:pt x="1449285" y="607504"/>
                  </a:lnTo>
                  <a:lnTo>
                    <a:pt x="1453362" y="613562"/>
                  </a:lnTo>
                  <a:lnTo>
                    <a:pt x="1459420" y="617639"/>
                  </a:lnTo>
                  <a:lnTo>
                    <a:pt x="1466850" y="619125"/>
                  </a:lnTo>
                  <a:lnTo>
                    <a:pt x="1474266" y="617639"/>
                  </a:lnTo>
                  <a:lnTo>
                    <a:pt x="1480324" y="613562"/>
                  </a:lnTo>
                  <a:lnTo>
                    <a:pt x="1484401" y="607504"/>
                  </a:lnTo>
                  <a:lnTo>
                    <a:pt x="1485900" y="600075"/>
                  </a:lnTo>
                  <a:close/>
                </a:path>
                <a:path extrusionOk="0" h="914400" w="1485900">
                  <a:moveTo>
                    <a:pt x="1485900" y="457200"/>
                  </a:moveTo>
                  <a:lnTo>
                    <a:pt x="1484401" y="449745"/>
                  </a:lnTo>
                  <a:lnTo>
                    <a:pt x="1480324" y="443636"/>
                  </a:lnTo>
                  <a:lnTo>
                    <a:pt x="1474266" y="439547"/>
                  </a:lnTo>
                  <a:lnTo>
                    <a:pt x="1466850" y="438150"/>
                  </a:lnTo>
                  <a:lnTo>
                    <a:pt x="1459420" y="439648"/>
                  </a:lnTo>
                  <a:lnTo>
                    <a:pt x="1453362" y="443725"/>
                  </a:lnTo>
                  <a:lnTo>
                    <a:pt x="1449285" y="449783"/>
                  </a:lnTo>
                  <a:lnTo>
                    <a:pt x="1447800" y="457200"/>
                  </a:lnTo>
                  <a:lnTo>
                    <a:pt x="1449285" y="464629"/>
                  </a:lnTo>
                  <a:lnTo>
                    <a:pt x="1453362" y="470687"/>
                  </a:lnTo>
                  <a:lnTo>
                    <a:pt x="1459420" y="474764"/>
                  </a:lnTo>
                  <a:lnTo>
                    <a:pt x="1466850" y="476250"/>
                  </a:lnTo>
                  <a:lnTo>
                    <a:pt x="1474266" y="474764"/>
                  </a:lnTo>
                  <a:lnTo>
                    <a:pt x="1480324" y="470687"/>
                  </a:lnTo>
                  <a:lnTo>
                    <a:pt x="1484401" y="464629"/>
                  </a:lnTo>
                  <a:lnTo>
                    <a:pt x="1485900" y="457200"/>
                  </a:lnTo>
                  <a:close/>
                </a:path>
                <a:path extrusionOk="0" h="914400" w="1485900">
                  <a:moveTo>
                    <a:pt x="1485900" y="314325"/>
                  </a:moveTo>
                  <a:lnTo>
                    <a:pt x="1484401" y="306908"/>
                  </a:lnTo>
                  <a:lnTo>
                    <a:pt x="1480324" y="300850"/>
                  </a:lnTo>
                  <a:lnTo>
                    <a:pt x="1474266" y="296773"/>
                  </a:lnTo>
                  <a:lnTo>
                    <a:pt x="1466850" y="295275"/>
                  </a:lnTo>
                  <a:lnTo>
                    <a:pt x="1459420" y="296773"/>
                  </a:lnTo>
                  <a:lnTo>
                    <a:pt x="1453362" y="300850"/>
                  </a:lnTo>
                  <a:lnTo>
                    <a:pt x="1449285" y="306908"/>
                  </a:lnTo>
                  <a:lnTo>
                    <a:pt x="1447800" y="314325"/>
                  </a:lnTo>
                  <a:lnTo>
                    <a:pt x="1449285" y="321754"/>
                  </a:lnTo>
                  <a:lnTo>
                    <a:pt x="1453362" y="327812"/>
                  </a:lnTo>
                  <a:lnTo>
                    <a:pt x="1459420" y="331889"/>
                  </a:lnTo>
                  <a:lnTo>
                    <a:pt x="1466850" y="333375"/>
                  </a:lnTo>
                  <a:lnTo>
                    <a:pt x="1474266" y="331889"/>
                  </a:lnTo>
                  <a:lnTo>
                    <a:pt x="1480324" y="327812"/>
                  </a:lnTo>
                  <a:lnTo>
                    <a:pt x="1484401" y="321754"/>
                  </a:lnTo>
                  <a:lnTo>
                    <a:pt x="1485900" y="314325"/>
                  </a:lnTo>
                  <a:close/>
                </a:path>
                <a:path extrusionOk="0" h="914400" w="1485900">
                  <a:moveTo>
                    <a:pt x="1485900" y="158750"/>
                  </a:moveTo>
                  <a:lnTo>
                    <a:pt x="1477391" y="152273"/>
                  </a:lnTo>
                  <a:lnTo>
                    <a:pt x="1466850" y="152400"/>
                  </a:lnTo>
                  <a:lnTo>
                    <a:pt x="1456309" y="152400"/>
                  </a:lnTo>
                  <a:lnTo>
                    <a:pt x="1447800" y="158750"/>
                  </a:lnTo>
                  <a:lnTo>
                    <a:pt x="1447800" y="174625"/>
                  </a:lnTo>
                  <a:lnTo>
                    <a:pt x="1456309" y="180975"/>
                  </a:lnTo>
                  <a:lnTo>
                    <a:pt x="1477391" y="180975"/>
                  </a:lnTo>
                  <a:lnTo>
                    <a:pt x="1485900" y="174625"/>
                  </a:lnTo>
                  <a:lnTo>
                    <a:pt x="1485900" y="166751"/>
                  </a:lnTo>
                  <a:lnTo>
                    <a:pt x="1485900" y="158750"/>
                  </a:lnTo>
                  <a:close/>
                </a:path>
                <a:path extrusionOk="0" h="914400" w="1485900">
                  <a:moveTo>
                    <a:pt x="1485900" y="19050"/>
                  </a:moveTo>
                  <a:lnTo>
                    <a:pt x="1484401" y="11633"/>
                  </a:lnTo>
                  <a:lnTo>
                    <a:pt x="1480324" y="5575"/>
                  </a:lnTo>
                  <a:lnTo>
                    <a:pt x="1474266" y="1498"/>
                  </a:lnTo>
                  <a:lnTo>
                    <a:pt x="1466850" y="0"/>
                  </a:lnTo>
                  <a:lnTo>
                    <a:pt x="1459420" y="1498"/>
                  </a:lnTo>
                  <a:lnTo>
                    <a:pt x="1453362" y="5575"/>
                  </a:lnTo>
                  <a:lnTo>
                    <a:pt x="1449285" y="11633"/>
                  </a:lnTo>
                  <a:lnTo>
                    <a:pt x="1447800" y="19050"/>
                  </a:lnTo>
                  <a:lnTo>
                    <a:pt x="1449285" y="26479"/>
                  </a:lnTo>
                  <a:lnTo>
                    <a:pt x="1453362" y="32537"/>
                  </a:lnTo>
                  <a:lnTo>
                    <a:pt x="1459420" y="36614"/>
                  </a:lnTo>
                  <a:lnTo>
                    <a:pt x="1466850" y="38100"/>
                  </a:lnTo>
                  <a:lnTo>
                    <a:pt x="1474266" y="36614"/>
                  </a:lnTo>
                  <a:lnTo>
                    <a:pt x="1480324" y="32537"/>
                  </a:lnTo>
                  <a:lnTo>
                    <a:pt x="1484401" y="26479"/>
                  </a:lnTo>
                  <a:lnTo>
                    <a:pt x="1485900" y="1905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493" name="Google Shape;493;p38"/>
            <p:cNvSpPr/>
            <p:nvPr/>
          </p:nvSpPr>
          <p:spPr>
            <a:xfrm>
              <a:off x="9820275" y="4571999"/>
              <a:ext cx="1485900" cy="1343025"/>
            </a:xfrm>
            <a:custGeom>
              <a:rect b="b" l="l" r="r" t="t"/>
              <a:pathLst>
                <a:path extrusionOk="0" h="1343025" w="1485900">
                  <a:moveTo>
                    <a:pt x="28575" y="1320825"/>
                  </a:moveTo>
                  <a:lnTo>
                    <a:pt x="22098" y="1314450"/>
                  </a:lnTo>
                  <a:lnTo>
                    <a:pt x="6350" y="1314450"/>
                  </a:lnTo>
                  <a:lnTo>
                    <a:pt x="0" y="1320825"/>
                  </a:lnTo>
                  <a:lnTo>
                    <a:pt x="0" y="1336649"/>
                  </a:lnTo>
                  <a:lnTo>
                    <a:pt x="6477" y="1343025"/>
                  </a:lnTo>
                  <a:lnTo>
                    <a:pt x="22225" y="1343025"/>
                  </a:lnTo>
                  <a:lnTo>
                    <a:pt x="28575" y="1336649"/>
                  </a:lnTo>
                  <a:lnTo>
                    <a:pt x="28575" y="1328737"/>
                  </a:lnTo>
                  <a:lnTo>
                    <a:pt x="28575" y="1320825"/>
                  </a:lnTo>
                  <a:close/>
                </a:path>
                <a:path extrusionOk="0" h="1343025" w="1485900">
                  <a:moveTo>
                    <a:pt x="28575" y="1177950"/>
                  </a:moveTo>
                  <a:lnTo>
                    <a:pt x="22098" y="1171575"/>
                  </a:lnTo>
                  <a:lnTo>
                    <a:pt x="6350" y="1171575"/>
                  </a:lnTo>
                  <a:lnTo>
                    <a:pt x="0" y="1177950"/>
                  </a:lnTo>
                  <a:lnTo>
                    <a:pt x="0" y="1193774"/>
                  </a:lnTo>
                  <a:lnTo>
                    <a:pt x="6477" y="1200150"/>
                  </a:lnTo>
                  <a:lnTo>
                    <a:pt x="22225" y="1200150"/>
                  </a:lnTo>
                  <a:lnTo>
                    <a:pt x="28575" y="1193774"/>
                  </a:lnTo>
                  <a:lnTo>
                    <a:pt x="28575" y="1185862"/>
                  </a:lnTo>
                  <a:lnTo>
                    <a:pt x="28575" y="1177950"/>
                  </a:lnTo>
                  <a:close/>
                </a:path>
                <a:path extrusionOk="0" h="1343025" w="1485900">
                  <a:moveTo>
                    <a:pt x="28575" y="1027671"/>
                  </a:moveTo>
                  <a:lnTo>
                    <a:pt x="22098" y="1019175"/>
                  </a:lnTo>
                  <a:lnTo>
                    <a:pt x="6350" y="1019175"/>
                  </a:lnTo>
                  <a:lnTo>
                    <a:pt x="0" y="1027417"/>
                  </a:lnTo>
                  <a:lnTo>
                    <a:pt x="0" y="1049045"/>
                  </a:lnTo>
                  <a:lnTo>
                    <a:pt x="6477" y="1057275"/>
                  </a:lnTo>
                  <a:lnTo>
                    <a:pt x="22225" y="1057275"/>
                  </a:lnTo>
                  <a:lnTo>
                    <a:pt x="28575" y="1048778"/>
                  </a:lnTo>
                  <a:lnTo>
                    <a:pt x="28575" y="1038225"/>
                  </a:lnTo>
                  <a:lnTo>
                    <a:pt x="28575" y="1027671"/>
                  </a:lnTo>
                  <a:close/>
                </a:path>
                <a:path extrusionOk="0" h="1343025" w="1485900">
                  <a:moveTo>
                    <a:pt x="28575" y="589534"/>
                  </a:moveTo>
                  <a:lnTo>
                    <a:pt x="22098" y="581025"/>
                  </a:lnTo>
                  <a:lnTo>
                    <a:pt x="6350" y="581025"/>
                  </a:lnTo>
                  <a:lnTo>
                    <a:pt x="0" y="589534"/>
                  </a:lnTo>
                  <a:lnTo>
                    <a:pt x="0" y="610616"/>
                  </a:lnTo>
                  <a:lnTo>
                    <a:pt x="6477" y="619125"/>
                  </a:lnTo>
                  <a:lnTo>
                    <a:pt x="22225" y="619125"/>
                  </a:lnTo>
                  <a:lnTo>
                    <a:pt x="28575" y="610616"/>
                  </a:lnTo>
                  <a:lnTo>
                    <a:pt x="28575" y="600075"/>
                  </a:lnTo>
                  <a:lnTo>
                    <a:pt x="28575" y="589534"/>
                  </a:lnTo>
                  <a:close/>
                </a:path>
                <a:path extrusionOk="0" h="1343025" w="1485900">
                  <a:moveTo>
                    <a:pt x="28575" y="446659"/>
                  </a:moveTo>
                  <a:lnTo>
                    <a:pt x="22098" y="438150"/>
                  </a:lnTo>
                  <a:lnTo>
                    <a:pt x="6350" y="438150"/>
                  </a:lnTo>
                  <a:lnTo>
                    <a:pt x="0" y="446659"/>
                  </a:lnTo>
                  <a:lnTo>
                    <a:pt x="0" y="467741"/>
                  </a:lnTo>
                  <a:lnTo>
                    <a:pt x="6477" y="476250"/>
                  </a:lnTo>
                  <a:lnTo>
                    <a:pt x="22225" y="476250"/>
                  </a:lnTo>
                  <a:lnTo>
                    <a:pt x="28575" y="467741"/>
                  </a:lnTo>
                  <a:lnTo>
                    <a:pt x="28575" y="457200"/>
                  </a:lnTo>
                  <a:lnTo>
                    <a:pt x="28575" y="446659"/>
                  </a:lnTo>
                  <a:close/>
                </a:path>
                <a:path extrusionOk="0" h="1343025" w="1485900">
                  <a:moveTo>
                    <a:pt x="28575" y="303784"/>
                  </a:moveTo>
                  <a:lnTo>
                    <a:pt x="22098" y="295275"/>
                  </a:lnTo>
                  <a:lnTo>
                    <a:pt x="6350" y="295275"/>
                  </a:lnTo>
                  <a:lnTo>
                    <a:pt x="0" y="303784"/>
                  </a:lnTo>
                  <a:lnTo>
                    <a:pt x="0" y="324866"/>
                  </a:lnTo>
                  <a:lnTo>
                    <a:pt x="6477" y="333375"/>
                  </a:lnTo>
                  <a:lnTo>
                    <a:pt x="22225" y="333375"/>
                  </a:lnTo>
                  <a:lnTo>
                    <a:pt x="28575" y="324866"/>
                  </a:lnTo>
                  <a:lnTo>
                    <a:pt x="28575" y="314325"/>
                  </a:lnTo>
                  <a:lnTo>
                    <a:pt x="28575" y="303784"/>
                  </a:lnTo>
                  <a:close/>
                </a:path>
                <a:path extrusionOk="0" h="1343025" w="1485900">
                  <a:moveTo>
                    <a:pt x="28575" y="158750"/>
                  </a:moveTo>
                  <a:lnTo>
                    <a:pt x="22098" y="152400"/>
                  </a:lnTo>
                  <a:lnTo>
                    <a:pt x="6350" y="152400"/>
                  </a:lnTo>
                  <a:lnTo>
                    <a:pt x="0" y="158750"/>
                  </a:lnTo>
                  <a:lnTo>
                    <a:pt x="0" y="174625"/>
                  </a:lnTo>
                  <a:lnTo>
                    <a:pt x="6477" y="180975"/>
                  </a:lnTo>
                  <a:lnTo>
                    <a:pt x="22225" y="180975"/>
                  </a:lnTo>
                  <a:lnTo>
                    <a:pt x="28575" y="174625"/>
                  </a:lnTo>
                  <a:lnTo>
                    <a:pt x="28575" y="166751"/>
                  </a:lnTo>
                  <a:lnTo>
                    <a:pt x="28575" y="158750"/>
                  </a:lnTo>
                  <a:close/>
                </a:path>
                <a:path extrusionOk="0" h="1343025" w="1485900">
                  <a:moveTo>
                    <a:pt x="28575" y="8509"/>
                  </a:moveTo>
                  <a:lnTo>
                    <a:pt x="22098" y="0"/>
                  </a:lnTo>
                  <a:lnTo>
                    <a:pt x="6350" y="0"/>
                  </a:lnTo>
                  <a:lnTo>
                    <a:pt x="0" y="8509"/>
                  </a:lnTo>
                  <a:lnTo>
                    <a:pt x="0" y="29591"/>
                  </a:lnTo>
                  <a:lnTo>
                    <a:pt x="6477" y="38100"/>
                  </a:lnTo>
                  <a:lnTo>
                    <a:pt x="22225" y="38100"/>
                  </a:lnTo>
                  <a:lnTo>
                    <a:pt x="28575" y="29591"/>
                  </a:lnTo>
                  <a:lnTo>
                    <a:pt x="28575" y="19050"/>
                  </a:lnTo>
                  <a:lnTo>
                    <a:pt x="28575" y="8509"/>
                  </a:lnTo>
                  <a:close/>
                </a:path>
                <a:path extrusionOk="0" h="1343025" w="1485900">
                  <a:moveTo>
                    <a:pt x="180975" y="1320825"/>
                  </a:moveTo>
                  <a:lnTo>
                    <a:pt x="172466" y="1314450"/>
                  </a:lnTo>
                  <a:lnTo>
                    <a:pt x="151384" y="1314450"/>
                  </a:lnTo>
                  <a:lnTo>
                    <a:pt x="142875" y="1320825"/>
                  </a:lnTo>
                  <a:lnTo>
                    <a:pt x="142875" y="1336649"/>
                  </a:lnTo>
                  <a:lnTo>
                    <a:pt x="151384" y="1343025"/>
                  </a:lnTo>
                  <a:lnTo>
                    <a:pt x="172466" y="1343025"/>
                  </a:lnTo>
                  <a:lnTo>
                    <a:pt x="180975" y="1336649"/>
                  </a:lnTo>
                  <a:lnTo>
                    <a:pt x="180975" y="1328737"/>
                  </a:lnTo>
                  <a:lnTo>
                    <a:pt x="180975" y="1320825"/>
                  </a:lnTo>
                  <a:close/>
                </a:path>
                <a:path extrusionOk="0" h="1343025" w="1485900">
                  <a:moveTo>
                    <a:pt x="180975" y="1177975"/>
                  </a:moveTo>
                  <a:lnTo>
                    <a:pt x="172466" y="1171575"/>
                  </a:lnTo>
                  <a:lnTo>
                    <a:pt x="151384" y="1171575"/>
                  </a:lnTo>
                  <a:lnTo>
                    <a:pt x="142875" y="1177975"/>
                  </a:lnTo>
                  <a:lnTo>
                    <a:pt x="142875" y="1193749"/>
                  </a:lnTo>
                  <a:lnTo>
                    <a:pt x="151384" y="1200150"/>
                  </a:lnTo>
                  <a:lnTo>
                    <a:pt x="172466" y="1200150"/>
                  </a:lnTo>
                  <a:lnTo>
                    <a:pt x="180975" y="1193749"/>
                  </a:lnTo>
                  <a:lnTo>
                    <a:pt x="180975" y="1185862"/>
                  </a:lnTo>
                  <a:lnTo>
                    <a:pt x="180975" y="1177975"/>
                  </a:lnTo>
                  <a:close/>
                </a:path>
                <a:path extrusionOk="0" h="1343025" w="1485900">
                  <a:moveTo>
                    <a:pt x="180975" y="1038225"/>
                  </a:moveTo>
                  <a:lnTo>
                    <a:pt x="179476" y="1030820"/>
                  </a:lnTo>
                  <a:lnTo>
                    <a:pt x="175399" y="1024763"/>
                  </a:lnTo>
                  <a:lnTo>
                    <a:pt x="169341" y="1020673"/>
                  </a:lnTo>
                  <a:lnTo>
                    <a:pt x="161925" y="1019175"/>
                  </a:lnTo>
                  <a:lnTo>
                    <a:pt x="154495" y="1020673"/>
                  </a:lnTo>
                  <a:lnTo>
                    <a:pt x="148437" y="1024763"/>
                  </a:lnTo>
                  <a:lnTo>
                    <a:pt x="144360" y="1030820"/>
                  </a:lnTo>
                  <a:lnTo>
                    <a:pt x="142875" y="1038225"/>
                  </a:lnTo>
                  <a:lnTo>
                    <a:pt x="144360" y="1045641"/>
                  </a:lnTo>
                  <a:lnTo>
                    <a:pt x="148437" y="1051699"/>
                  </a:lnTo>
                  <a:lnTo>
                    <a:pt x="154495" y="1055789"/>
                  </a:lnTo>
                  <a:lnTo>
                    <a:pt x="161925" y="1057275"/>
                  </a:lnTo>
                  <a:lnTo>
                    <a:pt x="169341" y="1055789"/>
                  </a:lnTo>
                  <a:lnTo>
                    <a:pt x="175399" y="1051699"/>
                  </a:lnTo>
                  <a:lnTo>
                    <a:pt x="179476" y="1045641"/>
                  </a:lnTo>
                  <a:lnTo>
                    <a:pt x="180975" y="1038225"/>
                  </a:lnTo>
                  <a:close/>
                </a:path>
                <a:path extrusionOk="0" h="1343025" w="1485900">
                  <a:moveTo>
                    <a:pt x="180975" y="600075"/>
                  </a:moveTo>
                  <a:lnTo>
                    <a:pt x="179476" y="592658"/>
                  </a:lnTo>
                  <a:lnTo>
                    <a:pt x="175399" y="586600"/>
                  </a:lnTo>
                  <a:lnTo>
                    <a:pt x="169341" y="582523"/>
                  </a:lnTo>
                  <a:lnTo>
                    <a:pt x="161925" y="581025"/>
                  </a:lnTo>
                  <a:lnTo>
                    <a:pt x="154495" y="582523"/>
                  </a:lnTo>
                  <a:lnTo>
                    <a:pt x="148437" y="586600"/>
                  </a:lnTo>
                  <a:lnTo>
                    <a:pt x="144360" y="592658"/>
                  </a:lnTo>
                  <a:lnTo>
                    <a:pt x="142875" y="600075"/>
                  </a:lnTo>
                  <a:lnTo>
                    <a:pt x="144360" y="607504"/>
                  </a:lnTo>
                  <a:lnTo>
                    <a:pt x="148437" y="613562"/>
                  </a:lnTo>
                  <a:lnTo>
                    <a:pt x="154495" y="617639"/>
                  </a:lnTo>
                  <a:lnTo>
                    <a:pt x="161925" y="619125"/>
                  </a:lnTo>
                  <a:lnTo>
                    <a:pt x="169341" y="617639"/>
                  </a:lnTo>
                  <a:lnTo>
                    <a:pt x="175399" y="613562"/>
                  </a:lnTo>
                  <a:lnTo>
                    <a:pt x="179476" y="607504"/>
                  </a:lnTo>
                  <a:lnTo>
                    <a:pt x="180975" y="600075"/>
                  </a:lnTo>
                  <a:close/>
                </a:path>
                <a:path extrusionOk="0" h="1343025" w="1485900">
                  <a:moveTo>
                    <a:pt x="180975" y="457200"/>
                  </a:moveTo>
                  <a:lnTo>
                    <a:pt x="179476" y="449745"/>
                  </a:lnTo>
                  <a:lnTo>
                    <a:pt x="175399" y="443636"/>
                  </a:lnTo>
                  <a:lnTo>
                    <a:pt x="169341" y="439547"/>
                  </a:lnTo>
                  <a:lnTo>
                    <a:pt x="161925" y="438150"/>
                  </a:lnTo>
                  <a:lnTo>
                    <a:pt x="154495" y="439648"/>
                  </a:lnTo>
                  <a:lnTo>
                    <a:pt x="148437" y="443725"/>
                  </a:lnTo>
                  <a:lnTo>
                    <a:pt x="144360" y="449783"/>
                  </a:lnTo>
                  <a:lnTo>
                    <a:pt x="142875" y="457200"/>
                  </a:lnTo>
                  <a:lnTo>
                    <a:pt x="144360" y="464629"/>
                  </a:lnTo>
                  <a:lnTo>
                    <a:pt x="148437" y="470687"/>
                  </a:lnTo>
                  <a:lnTo>
                    <a:pt x="154495" y="474764"/>
                  </a:lnTo>
                  <a:lnTo>
                    <a:pt x="161925" y="476250"/>
                  </a:lnTo>
                  <a:lnTo>
                    <a:pt x="169341" y="474764"/>
                  </a:lnTo>
                  <a:lnTo>
                    <a:pt x="175399" y="470687"/>
                  </a:lnTo>
                  <a:lnTo>
                    <a:pt x="179476" y="464629"/>
                  </a:lnTo>
                  <a:lnTo>
                    <a:pt x="180975" y="457200"/>
                  </a:lnTo>
                  <a:close/>
                </a:path>
                <a:path extrusionOk="0" h="1343025" w="1485900">
                  <a:moveTo>
                    <a:pt x="180975" y="314325"/>
                  </a:moveTo>
                  <a:lnTo>
                    <a:pt x="179476" y="306908"/>
                  </a:lnTo>
                  <a:lnTo>
                    <a:pt x="175399" y="300850"/>
                  </a:lnTo>
                  <a:lnTo>
                    <a:pt x="169341" y="296773"/>
                  </a:lnTo>
                  <a:lnTo>
                    <a:pt x="161925" y="295275"/>
                  </a:lnTo>
                  <a:lnTo>
                    <a:pt x="154495" y="296773"/>
                  </a:lnTo>
                  <a:lnTo>
                    <a:pt x="148437" y="300850"/>
                  </a:lnTo>
                  <a:lnTo>
                    <a:pt x="144360" y="306908"/>
                  </a:lnTo>
                  <a:lnTo>
                    <a:pt x="142875" y="314325"/>
                  </a:lnTo>
                  <a:lnTo>
                    <a:pt x="144360" y="321754"/>
                  </a:lnTo>
                  <a:lnTo>
                    <a:pt x="148437" y="327812"/>
                  </a:lnTo>
                  <a:lnTo>
                    <a:pt x="154495" y="331889"/>
                  </a:lnTo>
                  <a:lnTo>
                    <a:pt x="161925" y="333375"/>
                  </a:lnTo>
                  <a:lnTo>
                    <a:pt x="169341" y="331889"/>
                  </a:lnTo>
                  <a:lnTo>
                    <a:pt x="175399" y="327812"/>
                  </a:lnTo>
                  <a:lnTo>
                    <a:pt x="179476" y="321754"/>
                  </a:lnTo>
                  <a:lnTo>
                    <a:pt x="180975" y="314325"/>
                  </a:lnTo>
                  <a:close/>
                </a:path>
                <a:path extrusionOk="0" h="1343025" w="1485900">
                  <a:moveTo>
                    <a:pt x="180975" y="158750"/>
                  </a:moveTo>
                  <a:lnTo>
                    <a:pt x="172466" y="152273"/>
                  </a:lnTo>
                  <a:lnTo>
                    <a:pt x="161925" y="152400"/>
                  </a:lnTo>
                  <a:lnTo>
                    <a:pt x="151384" y="152400"/>
                  </a:lnTo>
                  <a:lnTo>
                    <a:pt x="142875" y="158750"/>
                  </a:lnTo>
                  <a:lnTo>
                    <a:pt x="142875" y="174625"/>
                  </a:lnTo>
                  <a:lnTo>
                    <a:pt x="151384" y="180975"/>
                  </a:lnTo>
                  <a:lnTo>
                    <a:pt x="172466" y="180975"/>
                  </a:lnTo>
                  <a:lnTo>
                    <a:pt x="180975" y="174625"/>
                  </a:lnTo>
                  <a:lnTo>
                    <a:pt x="180975" y="166751"/>
                  </a:lnTo>
                  <a:lnTo>
                    <a:pt x="180975" y="158750"/>
                  </a:lnTo>
                  <a:close/>
                </a:path>
                <a:path extrusionOk="0" h="1343025" w="1485900">
                  <a:moveTo>
                    <a:pt x="180975" y="19050"/>
                  </a:moveTo>
                  <a:lnTo>
                    <a:pt x="179476" y="11633"/>
                  </a:lnTo>
                  <a:lnTo>
                    <a:pt x="175399" y="5575"/>
                  </a:lnTo>
                  <a:lnTo>
                    <a:pt x="169341" y="1498"/>
                  </a:lnTo>
                  <a:lnTo>
                    <a:pt x="161925" y="0"/>
                  </a:lnTo>
                  <a:lnTo>
                    <a:pt x="154495" y="1498"/>
                  </a:lnTo>
                  <a:lnTo>
                    <a:pt x="148437" y="5575"/>
                  </a:lnTo>
                  <a:lnTo>
                    <a:pt x="144360" y="11633"/>
                  </a:lnTo>
                  <a:lnTo>
                    <a:pt x="142875" y="19050"/>
                  </a:lnTo>
                  <a:lnTo>
                    <a:pt x="144360" y="26479"/>
                  </a:lnTo>
                  <a:lnTo>
                    <a:pt x="148437" y="32537"/>
                  </a:lnTo>
                  <a:lnTo>
                    <a:pt x="154495" y="36614"/>
                  </a:lnTo>
                  <a:lnTo>
                    <a:pt x="161925" y="38100"/>
                  </a:lnTo>
                  <a:lnTo>
                    <a:pt x="169341" y="36614"/>
                  </a:lnTo>
                  <a:lnTo>
                    <a:pt x="175399" y="32537"/>
                  </a:lnTo>
                  <a:lnTo>
                    <a:pt x="179476" y="26479"/>
                  </a:lnTo>
                  <a:lnTo>
                    <a:pt x="180975" y="19050"/>
                  </a:lnTo>
                  <a:close/>
                </a:path>
                <a:path extrusionOk="0" h="1343025" w="1485900">
                  <a:moveTo>
                    <a:pt x="323850" y="1320825"/>
                  </a:moveTo>
                  <a:lnTo>
                    <a:pt x="315341" y="1314450"/>
                  </a:lnTo>
                  <a:lnTo>
                    <a:pt x="294259" y="1314450"/>
                  </a:lnTo>
                  <a:lnTo>
                    <a:pt x="285750" y="1320825"/>
                  </a:lnTo>
                  <a:lnTo>
                    <a:pt x="285750" y="1336649"/>
                  </a:lnTo>
                  <a:lnTo>
                    <a:pt x="294259" y="1343025"/>
                  </a:lnTo>
                  <a:lnTo>
                    <a:pt x="315341" y="1343025"/>
                  </a:lnTo>
                  <a:lnTo>
                    <a:pt x="323850" y="1336649"/>
                  </a:lnTo>
                  <a:lnTo>
                    <a:pt x="323850" y="1328737"/>
                  </a:lnTo>
                  <a:lnTo>
                    <a:pt x="323850" y="1320825"/>
                  </a:lnTo>
                  <a:close/>
                </a:path>
                <a:path extrusionOk="0" h="1343025" w="1485900">
                  <a:moveTo>
                    <a:pt x="323850" y="1177950"/>
                  </a:moveTo>
                  <a:lnTo>
                    <a:pt x="315341" y="1171575"/>
                  </a:lnTo>
                  <a:lnTo>
                    <a:pt x="294259" y="1171575"/>
                  </a:lnTo>
                  <a:lnTo>
                    <a:pt x="285750" y="1177950"/>
                  </a:lnTo>
                  <a:lnTo>
                    <a:pt x="285750" y="1193774"/>
                  </a:lnTo>
                  <a:lnTo>
                    <a:pt x="294259" y="1200150"/>
                  </a:lnTo>
                  <a:lnTo>
                    <a:pt x="315341" y="1200150"/>
                  </a:lnTo>
                  <a:lnTo>
                    <a:pt x="323850" y="1193774"/>
                  </a:lnTo>
                  <a:lnTo>
                    <a:pt x="323850" y="1185862"/>
                  </a:lnTo>
                  <a:lnTo>
                    <a:pt x="323850" y="1177950"/>
                  </a:lnTo>
                  <a:close/>
                </a:path>
                <a:path extrusionOk="0" h="1343025" w="1485900">
                  <a:moveTo>
                    <a:pt x="323850" y="1038225"/>
                  </a:moveTo>
                  <a:lnTo>
                    <a:pt x="322351" y="1030808"/>
                  </a:lnTo>
                  <a:lnTo>
                    <a:pt x="318274" y="1024750"/>
                  </a:lnTo>
                  <a:lnTo>
                    <a:pt x="312216" y="1020673"/>
                  </a:lnTo>
                  <a:lnTo>
                    <a:pt x="304800" y="1019175"/>
                  </a:lnTo>
                  <a:lnTo>
                    <a:pt x="297370" y="1020673"/>
                  </a:lnTo>
                  <a:lnTo>
                    <a:pt x="291312" y="1024750"/>
                  </a:lnTo>
                  <a:lnTo>
                    <a:pt x="287235" y="1030808"/>
                  </a:lnTo>
                  <a:lnTo>
                    <a:pt x="285750" y="1038225"/>
                  </a:lnTo>
                  <a:lnTo>
                    <a:pt x="287235" y="1045654"/>
                  </a:lnTo>
                  <a:lnTo>
                    <a:pt x="291312" y="1051712"/>
                  </a:lnTo>
                  <a:lnTo>
                    <a:pt x="297370" y="1055789"/>
                  </a:lnTo>
                  <a:lnTo>
                    <a:pt x="304800" y="1057275"/>
                  </a:lnTo>
                  <a:lnTo>
                    <a:pt x="312216" y="1055789"/>
                  </a:lnTo>
                  <a:lnTo>
                    <a:pt x="318274" y="1051712"/>
                  </a:lnTo>
                  <a:lnTo>
                    <a:pt x="322351" y="1045654"/>
                  </a:lnTo>
                  <a:lnTo>
                    <a:pt x="323850" y="1038225"/>
                  </a:lnTo>
                  <a:close/>
                </a:path>
                <a:path extrusionOk="0" h="1343025" w="1485900">
                  <a:moveTo>
                    <a:pt x="323850" y="600075"/>
                  </a:moveTo>
                  <a:lnTo>
                    <a:pt x="322351" y="592658"/>
                  </a:lnTo>
                  <a:lnTo>
                    <a:pt x="318274" y="586600"/>
                  </a:lnTo>
                  <a:lnTo>
                    <a:pt x="312216" y="582523"/>
                  </a:lnTo>
                  <a:lnTo>
                    <a:pt x="304800" y="581025"/>
                  </a:lnTo>
                  <a:lnTo>
                    <a:pt x="297370" y="582523"/>
                  </a:lnTo>
                  <a:lnTo>
                    <a:pt x="291312" y="586600"/>
                  </a:lnTo>
                  <a:lnTo>
                    <a:pt x="287235" y="592658"/>
                  </a:lnTo>
                  <a:lnTo>
                    <a:pt x="285750" y="600075"/>
                  </a:lnTo>
                  <a:lnTo>
                    <a:pt x="287235" y="607504"/>
                  </a:lnTo>
                  <a:lnTo>
                    <a:pt x="291312" y="613562"/>
                  </a:lnTo>
                  <a:lnTo>
                    <a:pt x="297370" y="617639"/>
                  </a:lnTo>
                  <a:lnTo>
                    <a:pt x="304800" y="619125"/>
                  </a:lnTo>
                  <a:lnTo>
                    <a:pt x="312216" y="617639"/>
                  </a:lnTo>
                  <a:lnTo>
                    <a:pt x="318274" y="613562"/>
                  </a:lnTo>
                  <a:lnTo>
                    <a:pt x="322351" y="607504"/>
                  </a:lnTo>
                  <a:lnTo>
                    <a:pt x="323850" y="600075"/>
                  </a:lnTo>
                  <a:close/>
                </a:path>
                <a:path extrusionOk="0" h="1343025" w="1485900">
                  <a:moveTo>
                    <a:pt x="323850" y="457200"/>
                  </a:moveTo>
                  <a:lnTo>
                    <a:pt x="322351" y="449745"/>
                  </a:lnTo>
                  <a:lnTo>
                    <a:pt x="318274" y="443636"/>
                  </a:lnTo>
                  <a:lnTo>
                    <a:pt x="312216" y="439547"/>
                  </a:lnTo>
                  <a:lnTo>
                    <a:pt x="304800" y="438150"/>
                  </a:lnTo>
                  <a:lnTo>
                    <a:pt x="297370" y="439648"/>
                  </a:lnTo>
                  <a:lnTo>
                    <a:pt x="291312" y="443725"/>
                  </a:lnTo>
                  <a:lnTo>
                    <a:pt x="287235" y="449783"/>
                  </a:lnTo>
                  <a:lnTo>
                    <a:pt x="285750" y="457200"/>
                  </a:lnTo>
                  <a:lnTo>
                    <a:pt x="287235" y="464629"/>
                  </a:lnTo>
                  <a:lnTo>
                    <a:pt x="291312" y="470687"/>
                  </a:lnTo>
                  <a:lnTo>
                    <a:pt x="297370" y="474764"/>
                  </a:lnTo>
                  <a:lnTo>
                    <a:pt x="304800" y="476250"/>
                  </a:lnTo>
                  <a:lnTo>
                    <a:pt x="312216" y="474764"/>
                  </a:lnTo>
                  <a:lnTo>
                    <a:pt x="318274" y="470687"/>
                  </a:lnTo>
                  <a:lnTo>
                    <a:pt x="322351" y="464629"/>
                  </a:lnTo>
                  <a:lnTo>
                    <a:pt x="323850" y="457200"/>
                  </a:lnTo>
                  <a:close/>
                </a:path>
                <a:path extrusionOk="0" h="1343025" w="1485900">
                  <a:moveTo>
                    <a:pt x="323850" y="314325"/>
                  </a:moveTo>
                  <a:lnTo>
                    <a:pt x="322351" y="306908"/>
                  </a:lnTo>
                  <a:lnTo>
                    <a:pt x="318274" y="300850"/>
                  </a:lnTo>
                  <a:lnTo>
                    <a:pt x="312216" y="296773"/>
                  </a:lnTo>
                  <a:lnTo>
                    <a:pt x="304800" y="295275"/>
                  </a:lnTo>
                  <a:lnTo>
                    <a:pt x="297370" y="296773"/>
                  </a:lnTo>
                  <a:lnTo>
                    <a:pt x="291312" y="300850"/>
                  </a:lnTo>
                  <a:lnTo>
                    <a:pt x="287235" y="306908"/>
                  </a:lnTo>
                  <a:lnTo>
                    <a:pt x="285750" y="314325"/>
                  </a:lnTo>
                  <a:lnTo>
                    <a:pt x="287235" y="321754"/>
                  </a:lnTo>
                  <a:lnTo>
                    <a:pt x="291312" y="327812"/>
                  </a:lnTo>
                  <a:lnTo>
                    <a:pt x="297370" y="331889"/>
                  </a:lnTo>
                  <a:lnTo>
                    <a:pt x="304800" y="333375"/>
                  </a:lnTo>
                  <a:lnTo>
                    <a:pt x="312216" y="331889"/>
                  </a:lnTo>
                  <a:lnTo>
                    <a:pt x="318274" y="327812"/>
                  </a:lnTo>
                  <a:lnTo>
                    <a:pt x="322351" y="321754"/>
                  </a:lnTo>
                  <a:lnTo>
                    <a:pt x="323850" y="314325"/>
                  </a:lnTo>
                  <a:close/>
                </a:path>
                <a:path extrusionOk="0" h="1343025" w="1485900">
                  <a:moveTo>
                    <a:pt x="323850" y="158750"/>
                  </a:moveTo>
                  <a:lnTo>
                    <a:pt x="315341" y="152273"/>
                  </a:lnTo>
                  <a:lnTo>
                    <a:pt x="304800" y="152400"/>
                  </a:lnTo>
                  <a:lnTo>
                    <a:pt x="294259" y="152400"/>
                  </a:lnTo>
                  <a:lnTo>
                    <a:pt x="285750" y="158750"/>
                  </a:lnTo>
                  <a:lnTo>
                    <a:pt x="285750" y="174625"/>
                  </a:lnTo>
                  <a:lnTo>
                    <a:pt x="294259" y="180975"/>
                  </a:lnTo>
                  <a:lnTo>
                    <a:pt x="315341" y="180975"/>
                  </a:lnTo>
                  <a:lnTo>
                    <a:pt x="323850" y="174625"/>
                  </a:lnTo>
                  <a:lnTo>
                    <a:pt x="323850" y="166751"/>
                  </a:lnTo>
                  <a:lnTo>
                    <a:pt x="323850" y="158750"/>
                  </a:lnTo>
                  <a:close/>
                </a:path>
                <a:path extrusionOk="0" h="1343025" w="1485900">
                  <a:moveTo>
                    <a:pt x="323850" y="19050"/>
                  </a:moveTo>
                  <a:lnTo>
                    <a:pt x="322351" y="11633"/>
                  </a:lnTo>
                  <a:lnTo>
                    <a:pt x="318274" y="5575"/>
                  </a:lnTo>
                  <a:lnTo>
                    <a:pt x="312216" y="1498"/>
                  </a:lnTo>
                  <a:lnTo>
                    <a:pt x="304800" y="0"/>
                  </a:lnTo>
                  <a:lnTo>
                    <a:pt x="297370" y="1498"/>
                  </a:lnTo>
                  <a:lnTo>
                    <a:pt x="291312" y="5575"/>
                  </a:lnTo>
                  <a:lnTo>
                    <a:pt x="287235" y="11633"/>
                  </a:lnTo>
                  <a:lnTo>
                    <a:pt x="285750" y="19050"/>
                  </a:lnTo>
                  <a:lnTo>
                    <a:pt x="287235" y="26479"/>
                  </a:lnTo>
                  <a:lnTo>
                    <a:pt x="291312" y="32537"/>
                  </a:lnTo>
                  <a:lnTo>
                    <a:pt x="297370" y="36614"/>
                  </a:lnTo>
                  <a:lnTo>
                    <a:pt x="304800" y="38100"/>
                  </a:lnTo>
                  <a:lnTo>
                    <a:pt x="312216" y="36614"/>
                  </a:lnTo>
                  <a:lnTo>
                    <a:pt x="318274" y="32537"/>
                  </a:lnTo>
                  <a:lnTo>
                    <a:pt x="322351" y="26479"/>
                  </a:lnTo>
                  <a:lnTo>
                    <a:pt x="323850" y="19050"/>
                  </a:lnTo>
                  <a:close/>
                </a:path>
                <a:path extrusionOk="0" h="1343025" w="1485900">
                  <a:moveTo>
                    <a:pt x="466725" y="1320825"/>
                  </a:moveTo>
                  <a:lnTo>
                    <a:pt x="458216" y="1314450"/>
                  </a:lnTo>
                  <a:lnTo>
                    <a:pt x="437134" y="1314450"/>
                  </a:lnTo>
                  <a:lnTo>
                    <a:pt x="428625" y="1320825"/>
                  </a:lnTo>
                  <a:lnTo>
                    <a:pt x="428625" y="1336649"/>
                  </a:lnTo>
                  <a:lnTo>
                    <a:pt x="437134" y="1343025"/>
                  </a:lnTo>
                  <a:lnTo>
                    <a:pt x="458216" y="1343025"/>
                  </a:lnTo>
                  <a:lnTo>
                    <a:pt x="466725" y="1336649"/>
                  </a:lnTo>
                  <a:lnTo>
                    <a:pt x="466725" y="1328737"/>
                  </a:lnTo>
                  <a:lnTo>
                    <a:pt x="466725" y="1320825"/>
                  </a:lnTo>
                  <a:close/>
                </a:path>
                <a:path extrusionOk="0" h="1343025" w="1485900">
                  <a:moveTo>
                    <a:pt x="466725" y="1177950"/>
                  </a:moveTo>
                  <a:lnTo>
                    <a:pt x="458216" y="1171575"/>
                  </a:lnTo>
                  <a:lnTo>
                    <a:pt x="437134" y="1171575"/>
                  </a:lnTo>
                  <a:lnTo>
                    <a:pt x="428625" y="1177950"/>
                  </a:lnTo>
                  <a:lnTo>
                    <a:pt x="428625" y="1193774"/>
                  </a:lnTo>
                  <a:lnTo>
                    <a:pt x="437134" y="1200150"/>
                  </a:lnTo>
                  <a:lnTo>
                    <a:pt x="458216" y="1200150"/>
                  </a:lnTo>
                  <a:lnTo>
                    <a:pt x="466725" y="1193774"/>
                  </a:lnTo>
                  <a:lnTo>
                    <a:pt x="466725" y="1185862"/>
                  </a:lnTo>
                  <a:lnTo>
                    <a:pt x="466725" y="1177950"/>
                  </a:lnTo>
                  <a:close/>
                </a:path>
                <a:path extrusionOk="0" h="1343025" w="1485900">
                  <a:moveTo>
                    <a:pt x="466725" y="1038225"/>
                  </a:moveTo>
                  <a:lnTo>
                    <a:pt x="465226" y="1030808"/>
                  </a:lnTo>
                  <a:lnTo>
                    <a:pt x="461149" y="1024750"/>
                  </a:lnTo>
                  <a:lnTo>
                    <a:pt x="455091" y="1020673"/>
                  </a:lnTo>
                  <a:lnTo>
                    <a:pt x="447675" y="1019175"/>
                  </a:lnTo>
                  <a:lnTo>
                    <a:pt x="440245" y="1020673"/>
                  </a:lnTo>
                  <a:lnTo>
                    <a:pt x="434187" y="1024750"/>
                  </a:lnTo>
                  <a:lnTo>
                    <a:pt x="430110" y="1030808"/>
                  </a:lnTo>
                  <a:lnTo>
                    <a:pt x="428625" y="1038225"/>
                  </a:lnTo>
                  <a:lnTo>
                    <a:pt x="430110" y="1045654"/>
                  </a:lnTo>
                  <a:lnTo>
                    <a:pt x="434187" y="1051712"/>
                  </a:lnTo>
                  <a:lnTo>
                    <a:pt x="440245" y="1055789"/>
                  </a:lnTo>
                  <a:lnTo>
                    <a:pt x="447675" y="1057275"/>
                  </a:lnTo>
                  <a:lnTo>
                    <a:pt x="455091" y="1055789"/>
                  </a:lnTo>
                  <a:lnTo>
                    <a:pt x="461149" y="1051712"/>
                  </a:lnTo>
                  <a:lnTo>
                    <a:pt x="465226" y="1045654"/>
                  </a:lnTo>
                  <a:lnTo>
                    <a:pt x="466725" y="1038225"/>
                  </a:lnTo>
                  <a:close/>
                </a:path>
                <a:path extrusionOk="0" h="1343025" w="1485900">
                  <a:moveTo>
                    <a:pt x="466725" y="457200"/>
                  </a:moveTo>
                  <a:lnTo>
                    <a:pt x="465226" y="449745"/>
                  </a:lnTo>
                  <a:lnTo>
                    <a:pt x="461149" y="443636"/>
                  </a:lnTo>
                  <a:lnTo>
                    <a:pt x="455091" y="439547"/>
                  </a:lnTo>
                  <a:lnTo>
                    <a:pt x="447675" y="438150"/>
                  </a:lnTo>
                  <a:lnTo>
                    <a:pt x="440245" y="439648"/>
                  </a:lnTo>
                  <a:lnTo>
                    <a:pt x="434187" y="443725"/>
                  </a:lnTo>
                  <a:lnTo>
                    <a:pt x="430110" y="449783"/>
                  </a:lnTo>
                  <a:lnTo>
                    <a:pt x="428625" y="457200"/>
                  </a:lnTo>
                  <a:lnTo>
                    <a:pt x="430110" y="464629"/>
                  </a:lnTo>
                  <a:lnTo>
                    <a:pt x="434187" y="470687"/>
                  </a:lnTo>
                  <a:lnTo>
                    <a:pt x="440245" y="474764"/>
                  </a:lnTo>
                  <a:lnTo>
                    <a:pt x="447675" y="476250"/>
                  </a:lnTo>
                  <a:lnTo>
                    <a:pt x="455091" y="474764"/>
                  </a:lnTo>
                  <a:lnTo>
                    <a:pt x="461149" y="470687"/>
                  </a:lnTo>
                  <a:lnTo>
                    <a:pt x="465226" y="464629"/>
                  </a:lnTo>
                  <a:lnTo>
                    <a:pt x="466725" y="457200"/>
                  </a:lnTo>
                  <a:close/>
                </a:path>
                <a:path extrusionOk="0" h="1343025" w="1485900">
                  <a:moveTo>
                    <a:pt x="466725" y="314325"/>
                  </a:moveTo>
                  <a:lnTo>
                    <a:pt x="465226" y="306908"/>
                  </a:lnTo>
                  <a:lnTo>
                    <a:pt x="461149" y="300850"/>
                  </a:lnTo>
                  <a:lnTo>
                    <a:pt x="455091" y="296773"/>
                  </a:lnTo>
                  <a:lnTo>
                    <a:pt x="447675" y="295275"/>
                  </a:lnTo>
                  <a:lnTo>
                    <a:pt x="440245" y="296773"/>
                  </a:lnTo>
                  <a:lnTo>
                    <a:pt x="434187" y="300850"/>
                  </a:lnTo>
                  <a:lnTo>
                    <a:pt x="430110" y="306908"/>
                  </a:lnTo>
                  <a:lnTo>
                    <a:pt x="428625" y="314325"/>
                  </a:lnTo>
                  <a:lnTo>
                    <a:pt x="430110" y="321754"/>
                  </a:lnTo>
                  <a:lnTo>
                    <a:pt x="434187" y="327812"/>
                  </a:lnTo>
                  <a:lnTo>
                    <a:pt x="440245" y="331889"/>
                  </a:lnTo>
                  <a:lnTo>
                    <a:pt x="447675" y="333375"/>
                  </a:lnTo>
                  <a:lnTo>
                    <a:pt x="455091" y="331889"/>
                  </a:lnTo>
                  <a:lnTo>
                    <a:pt x="461149" y="327812"/>
                  </a:lnTo>
                  <a:lnTo>
                    <a:pt x="465226" y="321754"/>
                  </a:lnTo>
                  <a:lnTo>
                    <a:pt x="466725" y="314325"/>
                  </a:lnTo>
                  <a:close/>
                </a:path>
                <a:path extrusionOk="0" h="1343025" w="1485900">
                  <a:moveTo>
                    <a:pt x="466725" y="158750"/>
                  </a:moveTo>
                  <a:lnTo>
                    <a:pt x="458216" y="152273"/>
                  </a:lnTo>
                  <a:lnTo>
                    <a:pt x="447675" y="152400"/>
                  </a:lnTo>
                  <a:lnTo>
                    <a:pt x="437134" y="152400"/>
                  </a:lnTo>
                  <a:lnTo>
                    <a:pt x="428625" y="158750"/>
                  </a:lnTo>
                  <a:lnTo>
                    <a:pt x="428625" y="174625"/>
                  </a:lnTo>
                  <a:lnTo>
                    <a:pt x="437134" y="180975"/>
                  </a:lnTo>
                  <a:lnTo>
                    <a:pt x="458216" y="180975"/>
                  </a:lnTo>
                  <a:lnTo>
                    <a:pt x="466725" y="174625"/>
                  </a:lnTo>
                  <a:lnTo>
                    <a:pt x="466725" y="166751"/>
                  </a:lnTo>
                  <a:lnTo>
                    <a:pt x="466725" y="158750"/>
                  </a:lnTo>
                  <a:close/>
                </a:path>
                <a:path extrusionOk="0" h="1343025" w="1485900">
                  <a:moveTo>
                    <a:pt x="466725" y="19050"/>
                  </a:moveTo>
                  <a:lnTo>
                    <a:pt x="465226" y="11633"/>
                  </a:lnTo>
                  <a:lnTo>
                    <a:pt x="461149" y="5575"/>
                  </a:lnTo>
                  <a:lnTo>
                    <a:pt x="455091" y="1498"/>
                  </a:lnTo>
                  <a:lnTo>
                    <a:pt x="447675" y="0"/>
                  </a:lnTo>
                  <a:lnTo>
                    <a:pt x="440245" y="1498"/>
                  </a:lnTo>
                  <a:lnTo>
                    <a:pt x="434187" y="5575"/>
                  </a:lnTo>
                  <a:lnTo>
                    <a:pt x="430110" y="11633"/>
                  </a:lnTo>
                  <a:lnTo>
                    <a:pt x="428625" y="19050"/>
                  </a:lnTo>
                  <a:lnTo>
                    <a:pt x="430110" y="26479"/>
                  </a:lnTo>
                  <a:lnTo>
                    <a:pt x="434187" y="32537"/>
                  </a:lnTo>
                  <a:lnTo>
                    <a:pt x="440245" y="36614"/>
                  </a:lnTo>
                  <a:lnTo>
                    <a:pt x="447675" y="38100"/>
                  </a:lnTo>
                  <a:lnTo>
                    <a:pt x="455091" y="36614"/>
                  </a:lnTo>
                  <a:lnTo>
                    <a:pt x="461149" y="32537"/>
                  </a:lnTo>
                  <a:lnTo>
                    <a:pt x="465226" y="26479"/>
                  </a:lnTo>
                  <a:lnTo>
                    <a:pt x="466725" y="19050"/>
                  </a:lnTo>
                  <a:close/>
                </a:path>
                <a:path extrusionOk="0" h="1343025" w="1485900">
                  <a:moveTo>
                    <a:pt x="609600" y="1320825"/>
                  </a:moveTo>
                  <a:lnTo>
                    <a:pt x="603250" y="1314450"/>
                  </a:lnTo>
                  <a:lnTo>
                    <a:pt x="587375" y="1314450"/>
                  </a:lnTo>
                  <a:lnTo>
                    <a:pt x="581025" y="1320825"/>
                  </a:lnTo>
                  <a:lnTo>
                    <a:pt x="581025" y="1336649"/>
                  </a:lnTo>
                  <a:lnTo>
                    <a:pt x="587375" y="1343025"/>
                  </a:lnTo>
                  <a:lnTo>
                    <a:pt x="603250" y="1343025"/>
                  </a:lnTo>
                  <a:lnTo>
                    <a:pt x="609600" y="1336649"/>
                  </a:lnTo>
                  <a:lnTo>
                    <a:pt x="609600" y="1328737"/>
                  </a:lnTo>
                  <a:lnTo>
                    <a:pt x="609600" y="1320825"/>
                  </a:lnTo>
                  <a:close/>
                </a:path>
                <a:path extrusionOk="0" h="1343025" w="1485900">
                  <a:moveTo>
                    <a:pt x="609600" y="1177950"/>
                  </a:moveTo>
                  <a:lnTo>
                    <a:pt x="603250" y="1171575"/>
                  </a:lnTo>
                  <a:lnTo>
                    <a:pt x="587375" y="1171575"/>
                  </a:lnTo>
                  <a:lnTo>
                    <a:pt x="581025" y="1177950"/>
                  </a:lnTo>
                  <a:lnTo>
                    <a:pt x="581025" y="1193774"/>
                  </a:lnTo>
                  <a:lnTo>
                    <a:pt x="587375" y="1200150"/>
                  </a:lnTo>
                  <a:lnTo>
                    <a:pt x="603250" y="1200150"/>
                  </a:lnTo>
                  <a:lnTo>
                    <a:pt x="609600" y="1193774"/>
                  </a:lnTo>
                  <a:lnTo>
                    <a:pt x="609600" y="1185862"/>
                  </a:lnTo>
                  <a:lnTo>
                    <a:pt x="609600" y="1177950"/>
                  </a:lnTo>
                  <a:close/>
                </a:path>
                <a:path extrusionOk="0" h="1343025" w="1485900">
                  <a:moveTo>
                    <a:pt x="609600" y="1027671"/>
                  </a:moveTo>
                  <a:lnTo>
                    <a:pt x="603250" y="1019175"/>
                  </a:lnTo>
                  <a:lnTo>
                    <a:pt x="587375" y="1019175"/>
                  </a:lnTo>
                  <a:lnTo>
                    <a:pt x="581025" y="1027671"/>
                  </a:lnTo>
                  <a:lnTo>
                    <a:pt x="581025" y="1048778"/>
                  </a:lnTo>
                  <a:lnTo>
                    <a:pt x="587375" y="1057275"/>
                  </a:lnTo>
                  <a:lnTo>
                    <a:pt x="603250" y="1057275"/>
                  </a:lnTo>
                  <a:lnTo>
                    <a:pt x="609600" y="1048778"/>
                  </a:lnTo>
                  <a:lnTo>
                    <a:pt x="609600" y="1038225"/>
                  </a:lnTo>
                  <a:lnTo>
                    <a:pt x="609600" y="1027671"/>
                  </a:lnTo>
                  <a:close/>
                </a:path>
                <a:path extrusionOk="0" h="1343025" w="1485900">
                  <a:moveTo>
                    <a:pt x="609600" y="446659"/>
                  </a:moveTo>
                  <a:lnTo>
                    <a:pt x="603250" y="437896"/>
                  </a:lnTo>
                  <a:lnTo>
                    <a:pt x="595376" y="438150"/>
                  </a:lnTo>
                  <a:lnTo>
                    <a:pt x="587375" y="438150"/>
                  </a:lnTo>
                  <a:lnTo>
                    <a:pt x="581025" y="446659"/>
                  </a:lnTo>
                  <a:lnTo>
                    <a:pt x="581025" y="467741"/>
                  </a:lnTo>
                  <a:lnTo>
                    <a:pt x="587375" y="476250"/>
                  </a:lnTo>
                  <a:lnTo>
                    <a:pt x="603250" y="476250"/>
                  </a:lnTo>
                  <a:lnTo>
                    <a:pt x="609600" y="467741"/>
                  </a:lnTo>
                  <a:lnTo>
                    <a:pt x="609600" y="457200"/>
                  </a:lnTo>
                  <a:lnTo>
                    <a:pt x="609600" y="446659"/>
                  </a:lnTo>
                  <a:close/>
                </a:path>
                <a:path extrusionOk="0" h="1343025" w="1485900">
                  <a:moveTo>
                    <a:pt x="609600" y="303784"/>
                  </a:moveTo>
                  <a:lnTo>
                    <a:pt x="603250" y="295275"/>
                  </a:lnTo>
                  <a:lnTo>
                    <a:pt x="587375" y="295275"/>
                  </a:lnTo>
                  <a:lnTo>
                    <a:pt x="581025" y="303784"/>
                  </a:lnTo>
                  <a:lnTo>
                    <a:pt x="581025" y="324866"/>
                  </a:lnTo>
                  <a:lnTo>
                    <a:pt x="587375" y="333375"/>
                  </a:lnTo>
                  <a:lnTo>
                    <a:pt x="603250" y="333375"/>
                  </a:lnTo>
                  <a:lnTo>
                    <a:pt x="609600" y="324866"/>
                  </a:lnTo>
                  <a:lnTo>
                    <a:pt x="609600" y="314325"/>
                  </a:lnTo>
                  <a:lnTo>
                    <a:pt x="609600" y="303784"/>
                  </a:lnTo>
                  <a:close/>
                </a:path>
                <a:path extrusionOk="0" h="1343025" w="1485900">
                  <a:moveTo>
                    <a:pt x="609600" y="158750"/>
                  </a:moveTo>
                  <a:lnTo>
                    <a:pt x="603250" y="152273"/>
                  </a:lnTo>
                  <a:lnTo>
                    <a:pt x="595376" y="152400"/>
                  </a:lnTo>
                  <a:lnTo>
                    <a:pt x="587375" y="152400"/>
                  </a:lnTo>
                  <a:lnTo>
                    <a:pt x="581025" y="158750"/>
                  </a:lnTo>
                  <a:lnTo>
                    <a:pt x="581025" y="174625"/>
                  </a:lnTo>
                  <a:lnTo>
                    <a:pt x="587375" y="180975"/>
                  </a:lnTo>
                  <a:lnTo>
                    <a:pt x="603250" y="180975"/>
                  </a:lnTo>
                  <a:lnTo>
                    <a:pt x="609600" y="174625"/>
                  </a:lnTo>
                  <a:lnTo>
                    <a:pt x="609600" y="166751"/>
                  </a:lnTo>
                  <a:lnTo>
                    <a:pt x="609600" y="158750"/>
                  </a:lnTo>
                  <a:close/>
                </a:path>
                <a:path extrusionOk="0" h="1343025" w="1485900">
                  <a:moveTo>
                    <a:pt x="609600" y="8509"/>
                  </a:moveTo>
                  <a:lnTo>
                    <a:pt x="603250" y="0"/>
                  </a:lnTo>
                  <a:lnTo>
                    <a:pt x="587375" y="0"/>
                  </a:lnTo>
                  <a:lnTo>
                    <a:pt x="581025" y="8509"/>
                  </a:lnTo>
                  <a:lnTo>
                    <a:pt x="581025" y="29591"/>
                  </a:lnTo>
                  <a:lnTo>
                    <a:pt x="587375" y="38100"/>
                  </a:lnTo>
                  <a:lnTo>
                    <a:pt x="603250" y="38100"/>
                  </a:lnTo>
                  <a:lnTo>
                    <a:pt x="609600" y="29591"/>
                  </a:lnTo>
                  <a:lnTo>
                    <a:pt x="609600" y="19050"/>
                  </a:lnTo>
                  <a:lnTo>
                    <a:pt x="609600" y="8509"/>
                  </a:lnTo>
                  <a:close/>
                </a:path>
                <a:path extrusionOk="0" h="1343025" w="1485900">
                  <a:moveTo>
                    <a:pt x="762000" y="1320825"/>
                  </a:moveTo>
                  <a:lnTo>
                    <a:pt x="753491" y="1314450"/>
                  </a:lnTo>
                  <a:lnTo>
                    <a:pt x="732409" y="1314450"/>
                  </a:lnTo>
                  <a:lnTo>
                    <a:pt x="723900" y="1320825"/>
                  </a:lnTo>
                  <a:lnTo>
                    <a:pt x="723900" y="1336649"/>
                  </a:lnTo>
                  <a:lnTo>
                    <a:pt x="732409" y="1343025"/>
                  </a:lnTo>
                  <a:lnTo>
                    <a:pt x="753491" y="1343025"/>
                  </a:lnTo>
                  <a:lnTo>
                    <a:pt x="762000" y="1336649"/>
                  </a:lnTo>
                  <a:lnTo>
                    <a:pt x="762000" y="1328737"/>
                  </a:lnTo>
                  <a:lnTo>
                    <a:pt x="762000" y="1320825"/>
                  </a:lnTo>
                  <a:close/>
                </a:path>
                <a:path extrusionOk="0" h="1343025" w="1485900">
                  <a:moveTo>
                    <a:pt x="762000" y="1177975"/>
                  </a:moveTo>
                  <a:lnTo>
                    <a:pt x="753491" y="1171575"/>
                  </a:lnTo>
                  <a:lnTo>
                    <a:pt x="732409" y="1171575"/>
                  </a:lnTo>
                  <a:lnTo>
                    <a:pt x="723900" y="1177975"/>
                  </a:lnTo>
                  <a:lnTo>
                    <a:pt x="723900" y="1193749"/>
                  </a:lnTo>
                  <a:lnTo>
                    <a:pt x="732409" y="1200150"/>
                  </a:lnTo>
                  <a:lnTo>
                    <a:pt x="753491" y="1200150"/>
                  </a:lnTo>
                  <a:lnTo>
                    <a:pt x="762000" y="1193749"/>
                  </a:lnTo>
                  <a:lnTo>
                    <a:pt x="762000" y="1185862"/>
                  </a:lnTo>
                  <a:lnTo>
                    <a:pt x="762000" y="1177975"/>
                  </a:lnTo>
                  <a:close/>
                </a:path>
                <a:path extrusionOk="0" h="1343025" w="1485900">
                  <a:moveTo>
                    <a:pt x="762000" y="1038225"/>
                  </a:moveTo>
                  <a:lnTo>
                    <a:pt x="760501" y="1030820"/>
                  </a:lnTo>
                  <a:lnTo>
                    <a:pt x="756424" y="1024763"/>
                  </a:lnTo>
                  <a:lnTo>
                    <a:pt x="750366" y="1020673"/>
                  </a:lnTo>
                  <a:lnTo>
                    <a:pt x="742950" y="1019175"/>
                  </a:lnTo>
                  <a:lnTo>
                    <a:pt x="735520" y="1020673"/>
                  </a:lnTo>
                  <a:lnTo>
                    <a:pt x="729462" y="1024763"/>
                  </a:lnTo>
                  <a:lnTo>
                    <a:pt x="725385" y="1030820"/>
                  </a:lnTo>
                  <a:lnTo>
                    <a:pt x="723900" y="1038225"/>
                  </a:lnTo>
                  <a:lnTo>
                    <a:pt x="725385" y="1045641"/>
                  </a:lnTo>
                  <a:lnTo>
                    <a:pt x="729462" y="1051699"/>
                  </a:lnTo>
                  <a:lnTo>
                    <a:pt x="735520" y="1055789"/>
                  </a:lnTo>
                  <a:lnTo>
                    <a:pt x="742950" y="1057275"/>
                  </a:lnTo>
                  <a:lnTo>
                    <a:pt x="750366" y="1055789"/>
                  </a:lnTo>
                  <a:lnTo>
                    <a:pt x="756424" y="1051699"/>
                  </a:lnTo>
                  <a:lnTo>
                    <a:pt x="760501" y="1045641"/>
                  </a:lnTo>
                  <a:lnTo>
                    <a:pt x="762000" y="1038225"/>
                  </a:lnTo>
                  <a:close/>
                </a:path>
                <a:path extrusionOk="0" h="1343025" w="1485900">
                  <a:moveTo>
                    <a:pt x="762000" y="457200"/>
                  </a:moveTo>
                  <a:lnTo>
                    <a:pt x="760501" y="449783"/>
                  </a:lnTo>
                  <a:lnTo>
                    <a:pt x="756424" y="443725"/>
                  </a:lnTo>
                  <a:lnTo>
                    <a:pt x="750366" y="439648"/>
                  </a:lnTo>
                  <a:lnTo>
                    <a:pt x="742950" y="438150"/>
                  </a:lnTo>
                  <a:lnTo>
                    <a:pt x="735520" y="439648"/>
                  </a:lnTo>
                  <a:lnTo>
                    <a:pt x="729462" y="443725"/>
                  </a:lnTo>
                  <a:lnTo>
                    <a:pt x="725385" y="449783"/>
                  </a:lnTo>
                  <a:lnTo>
                    <a:pt x="723900" y="457200"/>
                  </a:lnTo>
                  <a:lnTo>
                    <a:pt x="725385" y="464629"/>
                  </a:lnTo>
                  <a:lnTo>
                    <a:pt x="729462" y="470687"/>
                  </a:lnTo>
                  <a:lnTo>
                    <a:pt x="735520" y="474764"/>
                  </a:lnTo>
                  <a:lnTo>
                    <a:pt x="742950" y="476250"/>
                  </a:lnTo>
                  <a:lnTo>
                    <a:pt x="750366" y="474764"/>
                  </a:lnTo>
                  <a:lnTo>
                    <a:pt x="756424" y="470687"/>
                  </a:lnTo>
                  <a:lnTo>
                    <a:pt x="760501" y="464629"/>
                  </a:lnTo>
                  <a:lnTo>
                    <a:pt x="762000" y="457200"/>
                  </a:lnTo>
                  <a:close/>
                </a:path>
                <a:path extrusionOk="0" h="1343025" w="1485900">
                  <a:moveTo>
                    <a:pt x="762000" y="314325"/>
                  </a:moveTo>
                  <a:lnTo>
                    <a:pt x="760501" y="306908"/>
                  </a:lnTo>
                  <a:lnTo>
                    <a:pt x="756424" y="300850"/>
                  </a:lnTo>
                  <a:lnTo>
                    <a:pt x="750366" y="296773"/>
                  </a:lnTo>
                  <a:lnTo>
                    <a:pt x="742950" y="295275"/>
                  </a:lnTo>
                  <a:lnTo>
                    <a:pt x="735520" y="296773"/>
                  </a:lnTo>
                  <a:lnTo>
                    <a:pt x="729462" y="300850"/>
                  </a:lnTo>
                  <a:lnTo>
                    <a:pt x="725385" y="306908"/>
                  </a:lnTo>
                  <a:lnTo>
                    <a:pt x="723900" y="314325"/>
                  </a:lnTo>
                  <a:lnTo>
                    <a:pt x="725385" y="321754"/>
                  </a:lnTo>
                  <a:lnTo>
                    <a:pt x="729462" y="327812"/>
                  </a:lnTo>
                  <a:lnTo>
                    <a:pt x="735520" y="331889"/>
                  </a:lnTo>
                  <a:lnTo>
                    <a:pt x="742950" y="333375"/>
                  </a:lnTo>
                  <a:lnTo>
                    <a:pt x="750366" y="331889"/>
                  </a:lnTo>
                  <a:lnTo>
                    <a:pt x="756424" y="327812"/>
                  </a:lnTo>
                  <a:lnTo>
                    <a:pt x="760501" y="321754"/>
                  </a:lnTo>
                  <a:lnTo>
                    <a:pt x="762000" y="314325"/>
                  </a:lnTo>
                  <a:close/>
                </a:path>
                <a:path extrusionOk="0" h="1343025" w="1485900">
                  <a:moveTo>
                    <a:pt x="762000" y="158750"/>
                  </a:moveTo>
                  <a:lnTo>
                    <a:pt x="753491" y="152400"/>
                  </a:lnTo>
                  <a:lnTo>
                    <a:pt x="732409" y="152400"/>
                  </a:lnTo>
                  <a:lnTo>
                    <a:pt x="723900" y="158750"/>
                  </a:lnTo>
                  <a:lnTo>
                    <a:pt x="723900" y="174625"/>
                  </a:lnTo>
                  <a:lnTo>
                    <a:pt x="732409" y="180975"/>
                  </a:lnTo>
                  <a:lnTo>
                    <a:pt x="753491" y="180975"/>
                  </a:lnTo>
                  <a:lnTo>
                    <a:pt x="762000" y="174625"/>
                  </a:lnTo>
                  <a:lnTo>
                    <a:pt x="762000" y="166751"/>
                  </a:lnTo>
                  <a:lnTo>
                    <a:pt x="762000" y="158750"/>
                  </a:lnTo>
                  <a:close/>
                </a:path>
                <a:path extrusionOk="0" h="1343025" w="1485900">
                  <a:moveTo>
                    <a:pt x="762000" y="19050"/>
                  </a:moveTo>
                  <a:lnTo>
                    <a:pt x="760501" y="11633"/>
                  </a:lnTo>
                  <a:lnTo>
                    <a:pt x="756424" y="5575"/>
                  </a:lnTo>
                  <a:lnTo>
                    <a:pt x="750366" y="1498"/>
                  </a:lnTo>
                  <a:lnTo>
                    <a:pt x="742950" y="0"/>
                  </a:lnTo>
                  <a:lnTo>
                    <a:pt x="735520" y="1498"/>
                  </a:lnTo>
                  <a:lnTo>
                    <a:pt x="729462" y="5575"/>
                  </a:lnTo>
                  <a:lnTo>
                    <a:pt x="725385" y="11633"/>
                  </a:lnTo>
                  <a:lnTo>
                    <a:pt x="723900" y="19050"/>
                  </a:lnTo>
                  <a:lnTo>
                    <a:pt x="725385" y="26479"/>
                  </a:lnTo>
                  <a:lnTo>
                    <a:pt x="729462" y="32537"/>
                  </a:lnTo>
                  <a:lnTo>
                    <a:pt x="735520" y="36614"/>
                  </a:lnTo>
                  <a:lnTo>
                    <a:pt x="742950" y="38100"/>
                  </a:lnTo>
                  <a:lnTo>
                    <a:pt x="750366" y="36614"/>
                  </a:lnTo>
                  <a:lnTo>
                    <a:pt x="756424" y="32537"/>
                  </a:lnTo>
                  <a:lnTo>
                    <a:pt x="760501" y="26479"/>
                  </a:lnTo>
                  <a:lnTo>
                    <a:pt x="762000" y="19050"/>
                  </a:lnTo>
                  <a:close/>
                </a:path>
                <a:path extrusionOk="0" h="1343025" w="1485900">
                  <a:moveTo>
                    <a:pt x="904875" y="1320825"/>
                  </a:moveTo>
                  <a:lnTo>
                    <a:pt x="896366" y="1314450"/>
                  </a:lnTo>
                  <a:lnTo>
                    <a:pt x="875284" y="1314450"/>
                  </a:lnTo>
                  <a:lnTo>
                    <a:pt x="866775" y="1320825"/>
                  </a:lnTo>
                  <a:lnTo>
                    <a:pt x="866775" y="1336649"/>
                  </a:lnTo>
                  <a:lnTo>
                    <a:pt x="875284" y="1343025"/>
                  </a:lnTo>
                  <a:lnTo>
                    <a:pt x="896366" y="1343025"/>
                  </a:lnTo>
                  <a:lnTo>
                    <a:pt x="904875" y="1336649"/>
                  </a:lnTo>
                  <a:lnTo>
                    <a:pt x="904875" y="1328737"/>
                  </a:lnTo>
                  <a:lnTo>
                    <a:pt x="904875" y="1320825"/>
                  </a:lnTo>
                  <a:close/>
                </a:path>
                <a:path extrusionOk="0" h="1343025" w="1485900">
                  <a:moveTo>
                    <a:pt x="904875" y="1177950"/>
                  </a:moveTo>
                  <a:lnTo>
                    <a:pt x="896366" y="1171575"/>
                  </a:lnTo>
                  <a:lnTo>
                    <a:pt x="875284" y="1171575"/>
                  </a:lnTo>
                  <a:lnTo>
                    <a:pt x="866775" y="1177950"/>
                  </a:lnTo>
                  <a:lnTo>
                    <a:pt x="866775" y="1193774"/>
                  </a:lnTo>
                  <a:lnTo>
                    <a:pt x="875284" y="1200150"/>
                  </a:lnTo>
                  <a:lnTo>
                    <a:pt x="896366" y="1200150"/>
                  </a:lnTo>
                  <a:lnTo>
                    <a:pt x="904875" y="1193774"/>
                  </a:lnTo>
                  <a:lnTo>
                    <a:pt x="904875" y="1185862"/>
                  </a:lnTo>
                  <a:lnTo>
                    <a:pt x="904875" y="1177950"/>
                  </a:lnTo>
                  <a:close/>
                </a:path>
                <a:path extrusionOk="0" h="1343025" w="1485900">
                  <a:moveTo>
                    <a:pt x="904875" y="1038225"/>
                  </a:moveTo>
                  <a:lnTo>
                    <a:pt x="903376" y="1030808"/>
                  </a:lnTo>
                  <a:lnTo>
                    <a:pt x="899299" y="1024750"/>
                  </a:lnTo>
                  <a:lnTo>
                    <a:pt x="893241" y="1020673"/>
                  </a:lnTo>
                  <a:lnTo>
                    <a:pt x="885825" y="1019175"/>
                  </a:lnTo>
                  <a:lnTo>
                    <a:pt x="878395" y="1020673"/>
                  </a:lnTo>
                  <a:lnTo>
                    <a:pt x="872337" y="1024750"/>
                  </a:lnTo>
                  <a:lnTo>
                    <a:pt x="868260" y="1030808"/>
                  </a:lnTo>
                  <a:lnTo>
                    <a:pt x="866775" y="1038225"/>
                  </a:lnTo>
                  <a:lnTo>
                    <a:pt x="868260" y="1045654"/>
                  </a:lnTo>
                  <a:lnTo>
                    <a:pt x="872337" y="1051712"/>
                  </a:lnTo>
                  <a:lnTo>
                    <a:pt x="878395" y="1055789"/>
                  </a:lnTo>
                  <a:lnTo>
                    <a:pt x="885825" y="1057275"/>
                  </a:lnTo>
                  <a:lnTo>
                    <a:pt x="893241" y="1055789"/>
                  </a:lnTo>
                  <a:lnTo>
                    <a:pt x="899299" y="1051712"/>
                  </a:lnTo>
                  <a:lnTo>
                    <a:pt x="903376" y="1045654"/>
                  </a:lnTo>
                  <a:lnTo>
                    <a:pt x="904875" y="1038225"/>
                  </a:lnTo>
                  <a:close/>
                </a:path>
                <a:path extrusionOk="0" h="1343025" w="1485900">
                  <a:moveTo>
                    <a:pt x="904875" y="457200"/>
                  </a:moveTo>
                  <a:lnTo>
                    <a:pt x="903376" y="449745"/>
                  </a:lnTo>
                  <a:lnTo>
                    <a:pt x="899299" y="443636"/>
                  </a:lnTo>
                  <a:lnTo>
                    <a:pt x="893241" y="439547"/>
                  </a:lnTo>
                  <a:lnTo>
                    <a:pt x="885825" y="438150"/>
                  </a:lnTo>
                  <a:lnTo>
                    <a:pt x="878395" y="439648"/>
                  </a:lnTo>
                  <a:lnTo>
                    <a:pt x="872337" y="443725"/>
                  </a:lnTo>
                  <a:lnTo>
                    <a:pt x="868260" y="449783"/>
                  </a:lnTo>
                  <a:lnTo>
                    <a:pt x="866775" y="457200"/>
                  </a:lnTo>
                  <a:lnTo>
                    <a:pt x="868260" y="464629"/>
                  </a:lnTo>
                  <a:lnTo>
                    <a:pt x="872337" y="470687"/>
                  </a:lnTo>
                  <a:lnTo>
                    <a:pt x="878395" y="474764"/>
                  </a:lnTo>
                  <a:lnTo>
                    <a:pt x="885825" y="476250"/>
                  </a:lnTo>
                  <a:lnTo>
                    <a:pt x="893241" y="474764"/>
                  </a:lnTo>
                  <a:lnTo>
                    <a:pt x="899299" y="470687"/>
                  </a:lnTo>
                  <a:lnTo>
                    <a:pt x="903376" y="464629"/>
                  </a:lnTo>
                  <a:lnTo>
                    <a:pt x="904875" y="457200"/>
                  </a:lnTo>
                  <a:close/>
                </a:path>
                <a:path extrusionOk="0" h="1343025" w="1485900">
                  <a:moveTo>
                    <a:pt x="904875" y="314325"/>
                  </a:moveTo>
                  <a:lnTo>
                    <a:pt x="903376" y="306908"/>
                  </a:lnTo>
                  <a:lnTo>
                    <a:pt x="899299" y="300850"/>
                  </a:lnTo>
                  <a:lnTo>
                    <a:pt x="893241" y="296773"/>
                  </a:lnTo>
                  <a:lnTo>
                    <a:pt x="885825" y="295275"/>
                  </a:lnTo>
                  <a:lnTo>
                    <a:pt x="878395" y="296773"/>
                  </a:lnTo>
                  <a:lnTo>
                    <a:pt x="872337" y="300850"/>
                  </a:lnTo>
                  <a:lnTo>
                    <a:pt x="868260" y="306908"/>
                  </a:lnTo>
                  <a:lnTo>
                    <a:pt x="866775" y="314325"/>
                  </a:lnTo>
                  <a:lnTo>
                    <a:pt x="868260" y="321754"/>
                  </a:lnTo>
                  <a:lnTo>
                    <a:pt x="872337" y="327812"/>
                  </a:lnTo>
                  <a:lnTo>
                    <a:pt x="878395" y="331889"/>
                  </a:lnTo>
                  <a:lnTo>
                    <a:pt x="885825" y="333375"/>
                  </a:lnTo>
                  <a:lnTo>
                    <a:pt x="893241" y="331889"/>
                  </a:lnTo>
                  <a:lnTo>
                    <a:pt x="899299" y="327812"/>
                  </a:lnTo>
                  <a:lnTo>
                    <a:pt x="903376" y="321754"/>
                  </a:lnTo>
                  <a:lnTo>
                    <a:pt x="904875" y="314325"/>
                  </a:lnTo>
                  <a:close/>
                </a:path>
                <a:path extrusionOk="0" h="1343025" w="1485900">
                  <a:moveTo>
                    <a:pt x="904875" y="158750"/>
                  </a:moveTo>
                  <a:lnTo>
                    <a:pt x="896366" y="152273"/>
                  </a:lnTo>
                  <a:lnTo>
                    <a:pt x="885825" y="152400"/>
                  </a:lnTo>
                  <a:lnTo>
                    <a:pt x="875284" y="152400"/>
                  </a:lnTo>
                  <a:lnTo>
                    <a:pt x="866775" y="158750"/>
                  </a:lnTo>
                  <a:lnTo>
                    <a:pt x="866775" y="174625"/>
                  </a:lnTo>
                  <a:lnTo>
                    <a:pt x="875284" y="180975"/>
                  </a:lnTo>
                  <a:lnTo>
                    <a:pt x="896366" y="180975"/>
                  </a:lnTo>
                  <a:lnTo>
                    <a:pt x="904875" y="174625"/>
                  </a:lnTo>
                  <a:lnTo>
                    <a:pt x="904875" y="166751"/>
                  </a:lnTo>
                  <a:lnTo>
                    <a:pt x="904875" y="158750"/>
                  </a:lnTo>
                  <a:close/>
                </a:path>
                <a:path extrusionOk="0" h="1343025" w="1485900">
                  <a:moveTo>
                    <a:pt x="904875" y="19050"/>
                  </a:moveTo>
                  <a:lnTo>
                    <a:pt x="903376" y="11633"/>
                  </a:lnTo>
                  <a:lnTo>
                    <a:pt x="899299" y="5575"/>
                  </a:lnTo>
                  <a:lnTo>
                    <a:pt x="893241" y="1498"/>
                  </a:lnTo>
                  <a:lnTo>
                    <a:pt x="885825" y="0"/>
                  </a:lnTo>
                  <a:lnTo>
                    <a:pt x="878395" y="1498"/>
                  </a:lnTo>
                  <a:lnTo>
                    <a:pt x="872337" y="5575"/>
                  </a:lnTo>
                  <a:lnTo>
                    <a:pt x="868260" y="11633"/>
                  </a:lnTo>
                  <a:lnTo>
                    <a:pt x="866775" y="19050"/>
                  </a:lnTo>
                  <a:lnTo>
                    <a:pt x="868260" y="26479"/>
                  </a:lnTo>
                  <a:lnTo>
                    <a:pt x="872337" y="32537"/>
                  </a:lnTo>
                  <a:lnTo>
                    <a:pt x="878395" y="36614"/>
                  </a:lnTo>
                  <a:lnTo>
                    <a:pt x="885825" y="38100"/>
                  </a:lnTo>
                  <a:lnTo>
                    <a:pt x="893241" y="36614"/>
                  </a:lnTo>
                  <a:lnTo>
                    <a:pt x="899299" y="32537"/>
                  </a:lnTo>
                  <a:lnTo>
                    <a:pt x="903376" y="26479"/>
                  </a:lnTo>
                  <a:lnTo>
                    <a:pt x="904875" y="19050"/>
                  </a:lnTo>
                  <a:close/>
                </a:path>
                <a:path extrusionOk="0" h="1343025" w="1485900">
                  <a:moveTo>
                    <a:pt x="1047750" y="1320825"/>
                  </a:moveTo>
                  <a:lnTo>
                    <a:pt x="1041400" y="1314450"/>
                  </a:lnTo>
                  <a:lnTo>
                    <a:pt x="1025525" y="1314450"/>
                  </a:lnTo>
                  <a:lnTo>
                    <a:pt x="1019175" y="1320825"/>
                  </a:lnTo>
                  <a:lnTo>
                    <a:pt x="1019175" y="1336649"/>
                  </a:lnTo>
                  <a:lnTo>
                    <a:pt x="1025525" y="1343025"/>
                  </a:lnTo>
                  <a:lnTo>
                    <a:pt x="1041400" y="1343025"/>
                  </a:lnTo>
                  <a:lnTo>
                    <a:pt x="1047750" y="1336649"/>
                  </a:lnTo>
                  <a:lnTo>
                    <a:pt x="1047750" y="1328737"/>
                  </a:lnTo>
                  <a:lnTo>
                    <a:pt x="1047750" y="1320825"/>
                  </a:lnTo>
                  <a:close/>
                </a:path>
                <a:path extrusionOk="0" h="1343025" w="1485900">
                  <a:moveTo>
                    <a:pt x="1047750" y="1177950"/>
                  </a:moveTo>
                  <a:lnTo>
                    <a:pt x="1041400" y="1171575"/>
                  </a:lnTo>
                  <a:lnTo>
                    <a:pt x="1025525" y="1171575"/>
                  </a:lnTo>
                  <a:lnTo>
                    <a:pt x="1019175" y="1177950"/>
                  </a:lnTo>
                  <a:lnTo>
                    <a:pt x="1019175" y="1193774"/>
                  </a:lnTo>
                  <a:lnTo>
                    <a:pt x="1025525" y="1200150"/>
                  </a:lnTo>
                  <a:lnTo>
                    <a:pt x="1041400" y="1200150"/>
                  </a:lnTo>
                  <a:lnTo>
                    <a:pt x="1047750" y="1193774"/>
                  </a:lnTo>
                  <a:lnTo>
                    <a:pt x="1047750" y="1185862"/>
                  </a:lnTo>
                  <a:lnTo>
                    <a:pt x="1047750" y="1177950"/>
                  </a:lnTo>
                  <a:close/>
                </a:path>
                <a:path extrusionOk="0" h="1343025" w="1485900">
                  <a:moveTo>
                    <a:pt x="1047750" y="1027671"/>
                  </a:moveTo>
                  <a:lnTo>
                    <a:pt x="1041400" y="1019175"/>
                  </a:lnTo>
                  <a:lnTo>
                    <a:pt x="1025525" y="1019175"/>
                  </a:lnTo>
                  <a:lnTo>
                    <a:pt x="1019175" y="1027671"/>
                  </a:lnTo>
                  <a:lnTo>
                    <a:pt x="1019175" y="1048778"/>
                  </a:lnTo>
                  <a:lnTo>
                    <a:pt x="1025525" y="1057275"/>
                  </a:lnTo>
                  <a:lnTo>
                    <a:pt x="1041400" y="1057275"/>
                  </a:lnTo>
                  <a:lnTo>
                    <a:pt x="1047750" y="1048778"/>
                  </a:lnTo>
                  <a:lnTo>
                    <a:pt x="1047750" y="1038225"/>
                  </a:lnTo>
                  <a:lnTo>
                    <a:pt x="1047750" y="1027671"/>
                  </a:lnTo>
                  <a:close/>
                </a:path>
                <a:path extrusionOk="0" h="1343025" w="1485900">
                  <a:moveTo>
                    <a:pt x="1047750" y="884809"/>
                  </a:moveTo>
                  <a:lnTo>
                    <a:pt x="1041400" y="876300"/>
                  </a:lnTo>
                  <a:lnTo>
                    <a:pt x="1025525" y="876300"/>
                  </a:lnTo>
                  <a:lnTo>
                    <a:pt x="1019175" y="884809"/>
                  </a:lnTo>
                  <a:lnTo>
                    <a:pt x="1019175" y="905891"/>
                  </a:lnTo>
                  <a:lnTo>
                    <a:pt x="1025525" y="914400"/>
                  </a:lnTo>
                  <a:lnTo>
                    <a:pt x="1041400" y="914400"/>
                  </a:lnTo>
                  <a:lnTo>
                    <a:pt x="1047750" y="905891"/>
                  </a:lnTo>
                  <a:lnTo>
                    <a:pt x="1047750" y="895350"/>
                  </a:lnTo>
                  <a:lnTo>
                    <a:pt x="1047750" y="884809"/>
                  </a:lnTo>
                  <a:close/>
                </a:path>
                <a:path extrusionOk="0" h="1343025" w="1485900">
                  <a:moveTo>
                    <a:pt x="1190625" y="1320825"/>
                  </a:moveTo>
                  <a:lnTo>
                    <a:pt x="1184275" y="1314450"/>
                  </a:lnTo>
                  <a:lnTo>
                    <a:pt x="1168400" y="1314450"/>
                  </a:lnTo>
                  <a:lnTo>
                    <a:pt x="1162050" y="1320825"/>
                  </a:lnTo>
                  <a:lnTo>
                    <a:pt x="1162050" y="1336649"/>
                  </a:lnTo>
                  <a:lnTo>
                    <a:pt x="1168400" y="1343025"/>
                  </a:lnTo>
                  <a:lnTo>
                    <a:pt x="1184275" y="1343025"/>
                  </a:lnTo>
                  <a:lnTo>
                    <a:pt x="1190625" y="1336649"/>
                  </a:lnTo>
                  <a:lnTo>
                    <a:pt x="1190625" y="1328737"/>
                  </a:lnTo>
                  <a:lnTo>
                    <a:pt x="1190625" y="1320825"/>
                  </a:lnTo>
                  <a:close/>
                </a:path>
                <a:path extrusionOk="0" h="1343025" w="1485900">
                  <a:moveTo>
                    <a:pt x="1190625" y="1177950"/>
                  </a:moveTo>
                  <a:lnTo>
                    <a:pt x="1184275" y="1171575"/>
                  </a:lnTo>
                  <a:lnTo>
                    <a:pt x="1168400" y="1171575"/>
                  </a:lnTo>
                  <a:lnTo>
                    <a:pt x="1162050" y="1177950"/>
                  </a:lnTo>
                  <a:lnTo>
                    <a:pt x="1162050" y="1193774"/>
                  </a:lnTo>
                  <a:lnTo>
                    <a:pt x="1168400" y="1200150"/>
                  </a:lnTo>
                  <a:lnTo>
                    <a:pt x="1184275" y="1200150"/>
                  </a:lnTo>
                  <a:lnTo>
                    <a:pt x="1190625" y="1193774"/>
                  </a:lnTo>
                  <a:lnTo>
                    <a:pt x="1190625" y="1185862"/>
                  </a:lnTo>
                  <a:lnTo>
                    <a:pt x="1190625" y="1177950"/>
                  </a:lnTo>
                  <a:close/>
                </a:path>
                <a:path extrusionOk="0" h="1343025" w="1485900">
                  <a:moveTo>
                    <a:pt x="1190625" y="1027671"/>
                  </a:moveTo>
                  <a:lnTo>
                    <a:pt x="1184275" y="1019175"/>
                  </a:lnTo>
                  <a:lnTo>
                    <a:pt x="1168400" y="1019175"/>
                  </a:lnTo>
                  <a:lnTo>
                    <a:pt x="1162050" y="1027671"/>
                  </a:lnTo>
                  <a:lnTo>
                    <a:pt x="1162050" y="1048778"/>
                  </a:lnTo>
                  <a:lnTo>
                    <a:pt x="1168400" y="1057275"/>
                  </a:lnTo>
                  <a:lnTo>
                    <a:pt x="1184275" y="1057275"/>
                  </a:lnTo>
                  <a:lnTo>
                    <a:pt x="1190625" y="1048778"/>
                  </a:lnTo>
                  <a:lnTo>
                    <a:pt x="1190625" y="1038225"/>
                  </a:lnTo>
                  <a:lnTo>
                    <a:pt x="1190625" y="1027671"/>
                  </a:lnTo>
                  <a:close/>
                </a:path>
                <a:path extrusionOk="0" h="1343025" w="1485900">
                  <a:moveTo>
                    <a:pt x="1190625" y="884809"/>
                  </a:moveTo>
                  <a:lnTo>
                    <a:pt x="1184275" y="876300"/>
                  </a:lnTo>
                  <a:lnTo>
                    <a:pt x="1168400" y="876300"/>
                  </a:lnTo>
                  <a:lnTo>
                    <a:pt x="1162050" y="884809"/>
                  </a:lnTo>
                  <a:lnTo>
                    <a:pt x="1162050" y="905891"/>
                  </a:lnTo>
                  <a:lnTo>
                    <a:pt x="1168400" y="914400"/>
                  </a:lnTo>
                  <a:lnTo>
                    <a:pt x="1184275" y="914400"/>
                  </a:lnTo>
                  <a:lnTo>
                    <a:pt x="1190625" y="905891"/>
                  </a:lnTo>
                  <a:lnTo>
                    <a:pt x="1190625" y="895350"/>
                  </a:lnTo>
                  <a:lnTo>
                    <a:pt x="1190625" y="884809"/>
                  </a:lnTo>
                  <a:close/>
                </a:path>
                <a:path extrusionOk="0" h="1343025" w="1485900">
                  <a:moveTo>
                    <a:pt x="1190625" y="739775"/>
                  </a:moveTo>
                  <a:lnTo>
                    <a:pt x="1184275" y="733298"/>
                  </a:lnTo>
                  <a:lnTo>
                    <a:pt x="1176401" y="733425"/>
                  </a:lnTo>
                  <a:lnTo>
                    <a:pt x="1168400" y="733425"/>
                  </a:lnTo>
                  <a:lnTo>
                    <a:pt x="1162050" y="739775"/>
                  </a:lnTo>
                  <a:lnTo>
                    <a:pt x="1162050" y="755650"/>
                  </a:lnTo>
                  <a:lnTo>
                    <a:pt x="1168400" y="762000"/>
                  </a:lnTo>
                  <a:lnTo>
                    <a:pt x="1184275" y="762000"/>
                  </a:lnTo>
                  <a:lnTo>
                    <a:pt x="1190625" y="755650"/>
                  </a:lnTo>
                  <a:lnTo>
                    <a:pt x="1190625" y="747776"/>
                  </a:lnTo>
                  <a:lnTo>
                    <a:pt x="1190625" y="739775"/>
                  </a:lnTo>
                  <a:close/>
                </a:path>
                <a:path extrusionOk="0" h="1343025" w="1485900">
                  <a:moveTo>
                    <a:pt x="1343025" y="1320825"/>
                  </a:moveTo>
                  <a:lnTo>
                    <a:pt x="1334262" y="1314450"/>
                  </a:lnTo>
                  <a:lnTo>
                    <a:pt x="1313434" y="1314450"/>
                  </a:lnTo>
                  <a:lnTo>
                    <a:pt x="1304925" y="1320825"/>
                  </a:lnTo>
                  <a:lnTo>
                    <a:pt x="1304925" y="1336649"/>
                  </a:lnTo>
                  <a:lnTo>
                    <a:pt x="1313434" y="1343025"/>
                  </a:lnTo>
                  <a:lnTo>
                    <a:pt x="1334516" y="1343025"/>
                  </a:lnTo>
                  <a:lnTo>
                    <a:pt x="1343025" y="1336649"/>
                  </a:lnTo>
                  <a:lnTo>
                    <a:pt x="1343025" y="1328737"/>
                  </a:lnTo>
                  <a:lnTo>
                    <a:pt x="1343025" y="1320825"/>
                  </a:lnTo>
                  <a:close/>
                </a:path>
                <a:path extrusionOk="0" h="1343025" w="1485900">
                  <a:moveTo>
                    <a:pt x="1343025" y="1177950"/>
                  </a:moveTo>
                  <a:lnTo>
                    <a:pt x="1334262" y="1171575"/>
                  </a:lnTo>
                  <a:lnTo>
                    <a:pt x="1313434" y="1171575"/>
                  </a:lnTo>
                  <a:lnTo>
                    <a:pt x="1304925" y="1177950"/>
                  </a:lnTo>
                  <a:lnTo>
                    <a:pt x="1304925" y="1193774"/>
                  </a:lnTo>
                  <a:lnTo>
                    <a:pt x="1313434" y="1200150"/>
                  </a:lnTo>
                  <a:lnTo>
                    <a:pt x="1334516" y="1200150"/>
                  </a:lnTo>
                  <a:lnTo>
                    <a:pt x="1343025" y="1193774"/>
                  </a:lnTo>
                  <a:lnTo>
                    <a:pt x="1343025" y="1185862"/>
                  </a:lnTo>
                  <a:lnTo>
                    <a:pt x="1343025" y="1177950"/>
                  </a:lnTo>
                  <a:close/>
                </a:path>
                <a:path extrusionOk="0" h="1343025" w="1485900">
                  <a:moveTo>
                    <a:pt x="1343025" y="1038225"/>
                  </a:moveTo>
                  <a:lnTo>
                    <a:pt x="1341488" y="1030808"/>
                  </a:lnTo>
                  <a:lnTo>
                    <a:pt x="1337348" y="1024750"/>
                  </a:lnTo>
                  <a:lnTo>
                    <a:pt x="1331290" y="1020673"/>
                  </a:lnTo>
                  <a:lnTo>
                    <a:pt x="1323975" y="1019175"/>
                  </a:lnTo>
                  <a:lnTo>
                    <a:pt x="1316545" y="1020673"/>
                  </a:lnTo>
                  <a:lnTo>
                    <a:pt x="1310487" y="1024750"/>
                  </a:lnTo>
                  <a:lnTo>
                    <a:pt x="1306410" y="1030808"/>
                  </a:lnTo>
                  <a:lnTo>
                    <a:pt x="1304925" y="1038225"/>
                  </a:lnTo>
                  <a:lnTo>
                    <a:pt x="1306410" y="1045654"/>
                  </a:lnTo>
                  <a:lnTo>
                    <a:pt x="1310487" y="1051712"/>
                  </a:lnTo>
                  <a:lnTo>
                    <a:pt x="1316545" y="1055789"/>
                  </a:lnTo>
                  <a:lnTo>
                    <a:pt x="1323975" y="1057275"/>
                  </a:lnTo>
                  <a:lnTo>
                    <a:pt x="1331391" y="1055789"/>
                  </a:lnTo>
                  <a:lnTo>
                    <a:pt x="1337449" y="1051712"/>
                  </a:lnTo>
                  <a:lnTo>
                    <a:pt x="1341526" y="1045654"/>
                  </a:lnTo>
                  <a:lnTo>
                    <a:pt x="1343025" y="1038225"/>
                  </a:lnTo>
                  <a:close/>
                </a:path>
                <a:path extrusionOk="0" h="1343025" w="1485900">
                  <a:moveTo>
                    <a:pt x="1343025" y="895350"/>
                  </a:moveTo>
                  <a:lnTo>
                    <a:pt x="1341488" y="887933"/>
                  </a:lnTo>
                  <a:lnTo>
                    <a:pt x="1337348" y="881875"/>
                  </a:lnTo>
                  <a:lnTo>
                    <a:pt x="1331290" y="877798"/>
                  </a:lnTo>
                  <a:lnTo>
                    <a:pt x="1323975" y="876300"/>
                  </a:lnTo>
                  <a:lnTo>
                    <a:pt x="1316545" y="877798"/>
                  </a:lnTo>
                  <a:lnTo>
                    <a:pt x="1310487" y="881875"/>
                  </a:lnTo>
                  <a:lnTo>
                    <a:pt x="1306410" y="887933"/>
                  </a:lnTo>
                  <a:lnTo>
                    <a:pt x="1304925" y="895350"/>
                  </a:lnTo>
                  <a:lnTo>
                    <a:pt x="1306410" y="902779"/>
                  </a:lnTo>
                  <a:lnTo>
                    <a:pt x="1310487" y="908837"/>
                  </a:lnTo>
                  <a:lnTo>
                    <a:pt x="1316545" y="912914"/>
                  </a:lnTo>
                  <a:lnTo>
                    <a:pt x="1323975" y="914400"/>
                  </a:lnTo>
                  <a:lnTo>
                    <a:pt x="1331391" y="912914"/>
                  </a:lnTo>
                  <a:lnTo>
                    <a:pt x="1337449" y="908837"/>
                  </a:lnTo>
                  <a:lnTo>
                    <a:pt x="1341526" y="902779"/>
                  </a:lnTo>
                  <a:lnTo>
                    <a:pt x="1343025" y="895350"/>
                  </a:lnTo>
                  <a:close/>
                </a:path>
                <a:path extrusionOk="0" h="1343025" w="1485900">
                  <a:moveTo>
                    <a:pt x="1343025" y="739775"/>
                  </a:moveTo>
                  <a:lnTo>
                    <a:pt x="1334262" y="733298"/>
                  </a:lnTo>
                  <a:lnTo>
                    <a:pt x="1323975" y="733425"/>
                  </a:lnTo>
                  <a:lnTo>
                    <a:pt x="1313434" y="733425"/>
                  </a:lnTo>
                  <a:lnTo>
                    <a:pt x="1304925" y="739775"/>
                  </a:lnTo>
                  <a:lnTo>
                    <a:pt x="1304925" y="755650"/>
                  </a:lnTo>
                  <a:lnTo>
                    <a:pt x="1313434" y="762000"/>
                  </a:lnTo>
                  <a:lnTo>
                    <a:pt x="1334516" y="762000"/>
                  </a:lnTo>
                  <a:lnTo>
                    <a:pt x="1343025" y="755650"/>
                  </a:lnTo>
                  <a:lnTo>
                    <a:pt x="1343025" y="747776"/>
                  </a:lnTo>
                  <a:lnTo>
                    <a:pt x="1343025" y="739775"/>
                  </a:lnTo>
                  <a:close/>
                </a:path>
                <a:path extrusionOk="0" h="1343025" w="1485900">
                  <a:moveTo>
                    <a:pt x="1485900" y="1320825"/>
                  </a:moveTo>
                  <a:lnTo>
                    <a:pt x="1477391" y="1314450"/>
                  </a:lnTo>
                  <a:lnTo>
                    <a:pt x="1456309" y="1314450"/>
                  </a:lnTo>
                  <a:lnTo>
                    <a:pt x="1447800" y="1320825"/>
                  </a:lnTo>
                  <a:lnTo>
                    <a:pt x="1447800" y="1336649"/>
                  </a:lnTo>
                  <a:lnTo>
                    <a:pt x="1456309" y="1343025"/>
                  </a:lnTo>
                  <a:lnTo>
                    <a:pt x="1477391" y="1343025"/>
                  </a:lnTo>
                  <a:lnTo>
                    <a:pt x="1485900" y="1336649"/>
                  </a:lnTo>
                  <a:lnTo>
                    <a:pt x="1485900" y="1328737"/>
                  </a:lnTo>
                  <a:lnTo>
                    <a:pt x="1485900" y="1320825"/>
                  </a:lnTo>
                  <a:close/>
                </a:path>
                <a:path extrusionOk="0" h="1343025" w="1485900">
                  <a:moveTo>
                    <a:pt x="1485900" y="1177950"/>
                  </a:moveTo>
                  <a:lnTo>
                    <a:pt x="1477391" y="1171575"/>
                  </a:lnTo>
                  <a:lnTo>
                    <a:pt x="1456309" y="1171575"/>
                  </a:lnTo>
                  <a:lnTo>
                    <a:pt x="1447800" y="1177950"/>
                  </a:lnTo>
                  <a:lnTo>
                    <a:pt x="1447800" y="1193774"/>
                  </a:lnTo>
                  <a:lnTo>
                    <a:pt x="1456309" y="1200150"/>
                  </a:lnTo>
                  <a:lnTo>
                    <a:pt x="1477391" y="1200150"/>
                  </a:lnTo>
                  <a:lnTo>
                    <a:pt x="1485900" y="1193774"/>
                  </a:lnTo>
                  <a:lnTo>
                    <a:pt x="1485900" y="1185862"/>
                  </a:lnTo>
                  <a:lnTo>
                    <a:pt x="1485900" y="1177950"/>
                  </a:lnTo>
                  <a:close/>
                </a:path>
                <a:path extrusionOk="0" h="1343025" w="1485900">
                  <a:moveTo>
                    <a:pt x="1485900" y="1038225"/>
                  </a:moveTo>
                  <a:lnTo>
                    <a:pt x="1484401" y="1030808"/>
                  </a:lnTo>
                  <a:lnTo>
                    <a:pt x="1480324" y="1024750"/>
                  </a:lnTo>
                  <a:lnTo>
                    <a:pt x="1474266" y="1020673"/>
                  </a:lnTo>
                  <a:lnTo>
                    <a:pt x="1466850" y="1019175"/>
                  </a:lnTo>
                  <a:lnTo>
                    <a:pt x="1459420" y="1020673"/>
                  </a:lnTo>
                  <a:lnTo>
                    <a:pt x="1453362" y="1024750"/>
                  </a:lnTo>
                  <a:lnTo>
                    <a:pt x="1449285" y="1030808"/>
                  </a:lnTo>
                  <a:lnTo>
                    <a:pt x="1447800" y="1038225"/>
                  </a:lnTo>
                  <a:lnTo>
                    <a:pt x="1449285" y="1045654"/>
                  </a:lnTo>
                  <a:lnTo>
                    <a:pt x="1453362" y="1051712"/>
                  </a:lnTo>
                  <a:lnTo>
                    <a:pt x="1459420" y="1055789"/>
                  </a:lnTo>
                  <a:lnTo>
                    <a:pt x="1466850" y="1057275"/>
                  </a:lnTo>
                  <a:lnTo>
                    <a:pt x="1474266" y="1055789"/>
                  </a:lnTo>
                  <a:lnTo>
                    <a:pt x="1480324" y="1051712"/>
                  </a:lnTo>
                  <a:lnTo>
                    <a:pt x="1484401" y="1045654"/>
                  </a:lnTo>
                  <a:lnTo>
                    <a:pt x="1485900" y="1038225"/>
                  </a:lnTo>
                  <a:close/>
                </a:path>
                <a:path extrusionOk="0" h="1343025" w="1485900">
                  <a:moveTo>
                    <a:pt x="1485900" y="895350"/>
                  </a:moveTo>
                  <a:lnTo>
                    <a:pt x="1484401" y="887933"/>
                  </a:lnTo>
                  <a:lnTo>
                    <a:pt x="1480324" y="881875"/>
                  </a:lnTo>
                  <a:lnTo>
                    <a:pt x="1474266" y="877798"/>
                  </a:lnTo>
                  <a:lnTo>
                    <a:pt x="1466850" y="876300"/>
                  </a:lnTo>
                  <a:lnTo>
                    <a:pt x="1459420" y="877798"/>
                  </a:lnTo>
                  <a:lnTo>
                    <a:pt x="1453362" y="881875"/>
                  </a:lnTo>
                  <a:lnTo>
                    <a:pt x="1449285" y="887933"/>
                  </a:lnTo>
                  <a:lnTo>
                    <a:pt x="1447800" y="895350"/>
                  </a:lnTo>
                  <a:lnTo>
                    <a:pt x="1449285" y="902779"/>
                  </a:lnTo>
                  <a:lnTo>
                    <a:pt x="1453362" y="908837"/>
                  </a:lnTo>
                  <a:lnTo>
                    <a:pt x="1459420" y="912914"/>
                  </a:lnTo>
                  <a:lnTo>
                    <a:pt x="1466850" y="914400"/>
                  </a:lnTo>
                  <a:lnTo>
                    <a:pt x="1474266" y="912914"/>
                  </a:lnTo>
                  <a:lnTo>
                    <a:pt x="1480324" y="908837"/>
                  </a:lnTo>
                  <a:lnTo>
                    <a:pt x="1484401" y="902779"/>
                  </a:lnTo>
                  <a:lnTo>
                    <a:pt x="1485900" y="895350"/>
                  </a:lnTo>
                  <a:close/>
                </a:path>
                <a:path extrusionOk="0" h="1343025" w="1485900">
                  <a:moveTo>
                    <a:pt x="1485900" y="739775"/>
                  </a:moveTo>
                  <a:lnTo>
                    <a:pt x="1477391" y="733298"/>
                  </a:lnTo>
                  <a:lnTo>
                    <a:pt x="1466850" y="733425"/>
                  </a:lnTo>
                  <a:lnTo>
                    <a:pt x="1456309" y="733425"/>
                  </a:lnTo>
                  <a:lnTo>
                    <a:pt x="1447800" y="739775"/>
                  </a:lnTo>
                  <a:lnTo>
                    <a:pt x="1447800" y="755650"/>
                  </a:lnTo>
                  <a:lnTo>
                    <a:pt x="1456309" y="762000"/>
                  </a:lnTo>
                  <a:lnTo>
                    <a:pt x="1477391" y="762000"/>
                  </a:lnTo>
                  <a:lnTo>
                    <a:pt x="1485900" y="755650"/>
                  </a:lnTo>
                  <a:lnTo>
                    <a:pt x="1485900" y="747776"/>
                  </a:lnTo>
                  <a:lnTo>
                    <a:pt x="1485900" y="739775"/>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494" name="Google Shape;494;p38"/>
            <p:cNvSpPr/>
            <p:nvPr/>
          </p:nvSpPr>
          <p:spPr>
            <a:xfrm>
              <a:off x="9820275" y="4571999"/>
              <a:ext cx="1485900" cy="1343025"/>
            </a:xfrm>
            <a:custGeom>
              <a:rect b="b" l="l" r="r" t="t"/>
              <a:pathLst>
                <a:path extrusionOk="0" h="1343025" w="1485900">
                  <a:moveTo>
                    <a:pt x="28575" y="1320825"/>
                  </a:moveTo>
                  <a:lnTo>
                    <a:pt x="22098" y="1314450"/>
                  </a:lnTo>
                  <a:lnTo>
                    <a:pt x="6350" y="1314450"/>
                  </a:lnTo>
                  <a:lnTo>
                    <a:pt x="0" y="1320825"/>
                  </a:lnTo>
                  <a:lnTo>
                    <a:pt x="0" y="1336649"/>
                  </a:lnTo>
                  <a:lnTo>
                    <a:pt x="6477" y="1343025"/>
                  </a:lnTo>
                  <a:lnTo>
                    <a:pt x="22225" y="1343025"/>
                  </a:lnTo>
                  <a:lnTo>
                    <a:pt x="28575" y="1336649"/>
                  </a:lnTo>
                  <a:lnTo>
                    <a:pt x="28575" y="1328737"/>
                  </a:lnTo>
                  <a:lnTo>
                    <a:pt x="28575" y="1320825"/>
                  </a:lnTo>
                  <a:close/>
                </a:path>
                <a:path extrusionOk="0" h="1343025" w="1485900">
                  <a:moveTo>
                    <a:pt x="28575" y="1177950"/>
                  </a:moveTo>
                  <a:lnTo>
                    <a:pt x="22098" y="1171575"/>
                  </a:lnTo>
                  <a:lnTo>
                    <a:pt x="6350" y="1171575"/>
                  </a:lnTo>
                  <a:lnTo>
                    <a:pt x="0" y="1177950"/>
                  </a:lnTo>
                  <a:lnTo>
                    <a:pt x="0" y="1193774"/>
                  </a:lnTo>
                  <a:lnTo>
                    <a:pt x="6477" y="1200150"/>
                  </a:lnTo>
                  <a:lnTo>
                    <a:pt x="22225" y="1200150"/>
                  </a:lnTo>
                  <a:lnTo>
                    <a:pt x="28575" y="1193774"/>
                  </a:lnTo>
                  <a:lnTo>
                    <a:pt x="28575" y="1185862"/>
                  </a:lnTo>
                  <a:lnTo>
                    <a:pt x="28575" y="1177950"/>
                  </a:lnTo>
                  <a:close/>
                </a:path>
                <a:path extrusionOk="0" h="1343025" w="1485900">
                  <a:moveTo>
                    <a:pt x="28575" y="1027671"/>
                  </a:moveTo>
                  <a:lnTo>
                    <a:pt x="22098" y="1019175"/>
                  </a:lnTo>
                  <a:lnTo>
                    <a:pt x="6350" y="1019175"/>
                  </a:lnTo>
                  <a:lnTo>
                    <a:pt x="0" y="1027417"/>
                  </a:lnTo>
                  <a:lnTo>
                    <a:pt x="0" y="1049045"/>
                  </a:lnTo>
                  <a:lnTo>
                    <a:pt x="6477" y="1057275"/>
                  </a:lnTo>
                  <a:lnTo>
                    <a:pt x="22225" y="1057275"/>
                  </a:lnTo>
                  <a:lnTo>
                    <a:pt x="28575" y="1048778"/>
                  </a:lnTo>
                  <a:lnTo>
                    <a:pt x="28575" y="1038225"/>
                  </a:lnTo>
                  <a:lnTo>
                    <a:pt x="28575" y="1027671"/>
                  </a:lnTo>
                  <a:close/>
                </a:path>
                <a:path extrusionOk="0" h="1343025" w="1485900">
                  <a:moveTo>
                    <a:pt x="28575" y="884809"/>
                  </a:moveTo>
                  <a:lnTo>
                    <a:pt x="22098" y="876300"/>
                  </a:lnTo>
                  <a:lnTo>
                    <a:pt x="6350" y="876300"/>
                  </a:lnTo>
                  <a:lnTo>
                    <a:pt x="0" y="884809"/>
                  </a:lnTo>
                  <a:lnTo>
                    <a:pt x="0" y="905891"/>
                  </a:lnTo>
                  <a:lnTo>
                    <a:pt x="6477" y="914400"/>
                  </a:lnTo>
                  <a:lnTo>
                    <a:pt x="22225" y="914400"/>
                  </a:lnTo>
                  <a:lnTo>
                    <a:pt x="28575" y="905891"/>
                  </a:lnTo>
                  <a:lnTo>
                    <a:pt x="28575" y="895350"/>
                  </a:lnTo>
                  <a:lnTo>
                    <a:pt x="28575" y="884809"/>
                  </a:lnTo>
                  <a:close/>
                </a:path>
                <a:path extrusionOk="0" h="1343025" w="1485900">
                  <a:moveTo>
                    <a:pt x="28575" y="739775"/>
                  </a:moveTo>
                  <a:lnTo>
                    <a:pt x="22098" y="733425"/>
                  </a:lnTo>
                  <a:lnTo>
                    <a:pt x="6350" y="733425"/>
                  </a:lnTo>
                  <a:lnTo>
                    <a:pt x="0" y="739775"/>
                  </a:lnTo>
                  <a:lnTo>
                    <a:pt x="0" y="755650"/>
                  </a:lnTo>
                  <a:lnTo>
                    <a:pt x="6477" y="762000"/>
                  </a:lnTo>
                  <a:lnTo>
                    <a:pt x="22225" y="762000"/>
                  </a:lnTo>
                  <a:lnTo>
                    <a:pt x="28575" y="755650"/>
                  </a:lnTo>
                  <a:lnTo>
                    <a:pt x="28575" y="747649"/>
                  </a:lnTo>
                  <a:lnTo>
                    <a:pt x="28575" y="739775"/>
                  </a:lnTo>
                  <a:close/>
                </a:path>
                <a:path extrusionOk="0" h="1343025" w="1485900">
                  <a:moveTo>
                    <a:pt x="180975" y="1320825"/>
                  </a:moveTo>
                  <a:lnTo>
                    <a:pt x="172466" y="1314450"/>
                  </a:lnTo>
                  <a:lnTo>
                    <a:pt x="151384" y="1314450"/>
                  </a:lnTo>
                  <a:lnTo>
                    <a:pt x="142875" y="1320825"/>
                  </a:lnTo>
                  <a:lnTo>
                    <a:pt x="142875" y="1336649"/>
                  </a:lnTo>
                  <a:lnTo>
                    <a:pt x="151384" y="1343025"/>
                  </a:lnTo>
                  <a:lnTo>
                    <a:pt x="172466" y="1343025"/>
                  </a:lnTo>
                  <a:lnTo>
                    <a:pt x="180975" y="1336649"/>
                  </a:lnTo>
                  <a:lnTo>
                    <a:pt x="180975" y="1328737"/>
                  </a:lnTo>
                  <a:lnTo>
                    <a:pt x="180975" y="1320825"/>
                  </a:lnTo>
                  <a:close/>
                </a:path>
                <a:path extrusionOk="0" h="1343025" w="1485900">
                  <a:moveTo>
                    <a:pt x="180975" y="1177975"/>
                  </a:moveTo>
                  <a:lnTo>
                    <a:pt x="172466" y="1171575"/>
                  </a:lnTo>
                  <a:lnTo>
                    <a:pt x="151384" y="1171575"/>
                  </a:lnTo>
                  <a:lnTo>
                    <a:pt x="142875" y="1177975"/>
                  </a:lnTo>
                  <a:lnTo>
                    <a:pt x="142875" y="1193749"/>
                  </a:lnTo>
                  <a:lnTo>
                    <a:pt x="151384" y="1200150"/>
                  </a:lnTo>
                  <a:lnTo>
                    <a:pt x="172466" y="1200150"/>
                  </a:lnTo>
                  <a:lnTo>
                    <a:pt x="180975" y="1193749"/>
                  </a:lnTo>
                  <a:lnTo>
                    <a:pt x="180975" y="1185862"/>
                  </a:lnTo>
                  <a:lnTo>
                    <a:pt x="180975" y="1177975"/>
                  </a:lnTo>
                  <a:close/>
                </a:path>
                <a:path extrusionOk="0" h="1343025" w="1485900">
                  <a:moveTo>
                    <a:pt x="180975" y="1038225"/>
                  </a:moveTo>
                  <a:lnTo>
                    <a:pt x="179476" y="1030820"/>
                  </a:lnTo>
                  <a:lnTo>
                    <a:pt x="175399" y="1024763"/>
                  </a:lnTo>
                  <a:lnTo>
                    <a:pt x="169341" y="1020673"/>
                  </a:lnTo>
                  <a:lnTo>
                    <a:pt x="161925" y="1019175"/>
                  </a:lnTo>
                  <a:lnTo>
                    <a:pt x="154495" y="1020673"/>
                  </a:lnTo>
                  <a:lnTo>
                    <a:pt x="148437" y="1024763"/>
                  </a:lnTo>
                  <a:lnTo>
                    <a:pt x="144360" y="1030820"/>
                  </a:lnTo>
                  <a:lnTo>
                    <a:pt x="142875" y="1038225"/>
                  </a:lnTo>
                  <a:lnTo>
                    <a:pt x="144360" y="1045641"/>
                  </a:lnTo>
                  <a:lnTo>
                    <a:pt x="148437" y="1051699"/>
                  </a:lnTo>
                  <a:lnTo>
                    <a:pt x="154495" y="1055789"/>
                  </a:lnTo>
                  <a:lnTo>
                    <a:pt x="161925" y="1057275"/>
                  </a:lnTo>
                  <a:lnTo>
                    <a:pt x="169341" y="1055789"/>
                  </a:lnTo>
                  <a:lnTo>
                    <a:pt x="175399" y="1051699"/>
                  </a:lnTo>
                  <a:lnTo>
                    <a:pt x="179476" y="1045641"/>
                  </a:lnTo>
                  <a:lnTo>
                    <a:pt x="180975" y="1038225"/>
                  </a:lnTo>
                  <a:close/>
                </a:path>
                <a:path extrusionOk="0" h="1343025" w="1485900">
                  <a:moveTo>
                    <a:pt x="180975" y="895350"/>
                  </a:moveTo>
                  <a:lnTo>
                    <a:pt x="179476" y="887933"/>
                  </a:lnTo>
                  <a:lnTo>
                    <a:pt x="175399" y="881875"/>
                  </a:lnTo>
                  <a:lnTo>
                    <a:pt x="169341" y="877798"/>
                  </a:lnTo>
                  <a:lnTo>
                    <a:pt x="161925" y="876300"/>
                  </a:lnTo>
                  <a:lnTo>
                    <a:pt x="154495" y="877798"/>
                  </a:lnTo>
                  <a:lnTo>
                    <a:pt x="148437" y="881875"/>
                  </a:lnTo>
                  <a:lnTo>
                    <a:pt x="144360" y="887933"/>
                  </a:lnTo>
                  <a:lnTo>
                    <a:pt x="142875" y="895350"/>
                  </a:lnTo>
                  <a:lnTo>
                    <a:pt x="144360" y="902779"/>
                  </a:lnTo>
                  <a:lnTo>
                    <a:pt x="148437" y="908837"/>
                  </a:lnTo>
                  <a:lnTo>
                    <a:pt x="154495" y="912914"/>
                  </a:lnTo>
                  <a:lnTo>
                    <a:pt x="161925" y="914400"/>
                  </a:lnTo>
                  <a:lnTo>
                    <a:pt x="169341" y="912914"/>
                  </a:lnTo>
                  <a:lnTo>
                    <a:pt x="175399" y="908837"/>
                  </a:lnTo>
                  <a:lnTo>
                    <a:pt x="179476" y="902779"/>
                  </a:lnTo>
                  <a:lnTo>
                    <a:pt x="180975" y="895350"/>
                  </a:lnTo>
                  <a:close/>
                </a:path>
                <a:path extrusionOk="0" h="1343025" w="1485900">
                  <a:moveTo>
                    <a:pt x="180975" y="739775"/>
                  </a:moveTo>
                  <a:lnTo>
                    <a:pt x="172466" y="733298"/>
                  </a:lnTo>
                  <a:lnTo>
                    <a:pt x="161925" y="733425"/>
                  </a:lnTo>
                  <a:lnTo>
                    <a:pt x="151384" y="733425"/>
                  </a:lnTo>
                  <a:lnTo>
                    <a:pt x="142875" y="739775"/>
                  </a:lnTo>
                  <a:lnTo>
                    <a:pt x="142875" y="755650"/>
                  </a:lnTo>
                  <a:lnTo>
                    <a:pt x="151384" y="762000"/>
                  </a:lnTo>
                  <a:lnTo>
                    <a:pt x="172466" y="762000"/>
                  </a:lnTo>
                  <a:lnTo>
                    <a:pt x="180975" y="755650"/>
                  </a:lnTo>
                  <a:lnTo>
                    <a:pt x="180975" y="747776"/>
                  </a:lnTo>
                  <a:lnTo>
                    <a:pt x="180975" y="739775"/>
                  </a:lnTo>
                  <a:close/>
                </a:path>
                <a:path extrusionOk="0" h="1343025" w="1485900">
                  <a:moveTo>
                    <a:pt x="323850" y="1320825"/>
                  </a:moveTo>
                  <a:lnTo>
                    <a:pt x="315341" y="1314450"/>
                  </a:lnTo>
                  <a:lnTo>
                    <a:pt x="294259" y="1314450"/>
                  </a:lnTo>
                  <a:lnTo>
                    <a:pt x="285750" y="1320825"/>
                  </a:lnTo>
                  <a:lnTo>
                    <a:pt x="285750" y="1336649"/>
                  </a:lnTo>
                  <a:lnTo>
                    <a:pt x="294259" y="1343025"/>
                  </a:lnTo>
                  <a:lnTo>
                    <a:pt x="315341" y="1343025"/>
                  </a:lnTo>
                  <a:lnTo>
                    <a:pt x="323850" y="1336649"/>
                  </a:lnTo>
                  <a:lnTo>
                    <a:pt x="323850" y="1328737"/>
                  </a:lnTo>
                  <a:lnTo>
                    <a:pt x="323850" y="1320825"/>
                  </a:lnTo>
                  <a:close/>
                </a:path>
                <a:path extrusionOk="0" h="1343025" w="1485900">
                  <a:moveTo>
                    <a:pt x="323850" y="1177950"/>
                  </a:moveTo>
                  <a:lnTo>
                    <a:pt x="315341" y="1171575"/>
                  </a:lnTo>
                  <a:lnTo>
                    <a:pt x="294259" y="1171575"/>
                  </a:lnTo>
                  <a:lnTo>
                    <a:pt x="285750" y="1177950"/>
                  </a:lnTo>
                  <a:lnTo>
                    <a:pt x="285750" y="1193774"/>
                  </a:lnTo>
                  <a:lnTo>
                    <a:pt x="294259" y="1200150"/>
                  </a:lnTo>
                  <a:lnTo>
                    <a:pt x="315341" y="1200150"/>
                  </a:lnTo>
                  <a:lnTo>
                    <a:pt x="323850" y="1193774"/>
                  </a:lnTo>
                  <a:lnTo>
                    <a:pt x="323850" y="1185862"/>
                  </a:lnTo>
                  <a:lnTo>
                    <a:pt x="323850" y="1177950"/>
                  </a:lnTo>
                  <a:close/>
                </a:path>
                <a:path extrusionOk="0" h="1343025" w="1485900">
                  <a:moveTo>
                    <a:pt x="323850" y="1038225"/>
                  </a:moveTo>
                  <a:lnTo>
                    <a:pt x="322351" y="1030808"/>
                  </a:lnTo>
                  <a:lnTo>
                    <a:pt x="318274" y="1024750"/>
                  </a:lnTo>
                  <a:lnTo>
                    <a:pt x="312216" y="1020673"/>
                  </a:lnTo>
                  <a:lnTo>
                    <a:pt x="304800" y="1019175"/>
                  </a:lnTo>
                  <a:lnTo>
                    <a:pt x="297370" y="1020673"/>
                  </a:lnTo>
                  <a:lnTo>
                    <a:pt x="291312" y="1024750"/>
                  </a:lnTo>
                  <a:lnTo>
                    <a:pt x="287235" y="1030808"/>
                  </a:lnTo>
                  <a:lnTo>
                    <a:pt x="285750" y="1038225"/>
                  </a:lnTo>
                  <a:lnTo>
                    <a:pt x="287235" y="1045654"/>
                  </a:lnTo>
                  <a:lnTo>
                    <a:pt x="291312" y="1051712"/>
                  </a:lnTo>
                  <a:lnTo>
                    <a:pt x="297370" y="1055789"/>
                  </a:lnTo>
                  <a:lnTo>
                    <a:pt x="304800" y="1057275"/>
                  </a:lnTo>
                  <a:lnTo>
                    <a:pt x="312216" y="1055789"/>
                  </a:lnTo>
                  <a:lnTo>
                    <a:pt x="318274" y="1051712"/>
                  </a:lnTo>
                  <a:lnTo>
                    <a:pt x="322351" y="1045654"/>
                  </a:lnTo>
                  <a:lnTo>
                    <a:pt x="323850" y="1038225"/>
                  </a:lnTo>
                  <a:close/>
                </a:path>
                <a:path extrusionOk="0" h="1343025" w="1485900">
                  <a:moveTo>
                    <a:pt x="323850" y="895350"/>
                  </a:moveTo>
                  <a:lnTo>
                    <a:pt x="322351" y="887933"/>
                  </a:lnTo>
                  <a:lnTo>
                    <a:pt x="318274" y="881875"/>
                  </a:lnTo>
                  <a:lnTo>
                    <a:pt x="312216" y="877798"/>
                  </a:lnTo>
                  <a:lnTo>
                    <a:pt x="304800" y="876300"/>
                  </a:lnTo>
                  <a:lnTo>
                    <a:pt x="297370" y="877798"/>
                  </a:lnTo>
                  <a:lnTo>
                    <a:pt x="291312" y="881875"/>
                  </a:lnTo>
                  <a:lnTo>
                    <a:pt x="287235" y="887933"/>
                  </a:lnTo>
                  <a:lnTo>
                    <a:pt x="285750" y="895350"/>
                  </a:lnTo>
                  <a:lnTo>
                    <a:pt x="287235" y="902779"/>
                  </a:lnTo>
                  <a:lnTo>
                    <a:pt x="291312" y="908837"/>
                  </a:lnTo>
                  <a:lnTo>
                    <a:pt x="297370" y="912914"/>
                  </a:lnTo>
                  <a:lnTo>
                    <a:pt x="304800" y="914400"/>
                  </a:lnTo>
                  <a:lnTo>
                    <a:pt x="312216" y="912914"/>
                  </a:lnTo>
                  <a:lnTo>
                    <a:pt x="318274" y="908837"/>
                  </a:lnTo>
                  <a:lnTo>
                    <a:pt x="322351" y="902779"/>
                  </a:lnTo>
                  <a:lnTo>
                    <a:pt x="323850" y="895350"/>
                  </a:lnTo>
                  <a:close/>
                </a:path>
                <a:path extrusionOk="0" h="1343025" w="1485900">
                  <a:moveTo>
                    <a:pt x="323850" y="739775"/>
                  </a:moveTo>
                  <a:lnTo>
                    <a:pt x="315341" y="733298"/>
                  </a:lnTo>
                  <a:lnTo>
                    <a:pt x="304800" y="733425"/>
                  </a:lnTo>
                  <a:lnTo>
                    <a:pt x="294259" y="733425"/>
                  </a:lnTo>
                  <a:lnTo>
                    <a:pt x="285750" y="739775"/>
                  </a:lnTo>
                  <a:lnTo>
                    <a:pt x="285750" y="755650"/>
                  </a:lnTo>
                  <a:lnTo>
                    <a:pt x="294259" y="762000"/>
                  </a:lnTo>
                  <a:lnTo>
                    <a:pt x="315341" y="762000"/>
                  </a:lnTo>
                  <a:lnTo>
                    <a:pt x="323850" y="755650"/>
                  </a:lnTo>
                  <a:lnTo>
                    <a:pt x="323850" y="747776"/>
                  </a:lnTo>
                  <a:lnTo>
                    <a:pt x="323850" y="739775"/>
                  </a:lnTo>
                  <a:close/>
                </a:path>
                <a:path extrusionOk="0" h="1343025" w="1485900">
                  <a:moveTo>
                    <a:pt x="323850" y="600075"/>
                  </a:moveTo>
                  <a:lnTo>
                    <a:pt x="322351" y="592658"/>
                  </a:lnTo>
                  <a:lnTo>
                    <a:pt x="318274" y="586600"/>
                  </a:lnTo>
                  <a:lnTo>
                    <a:pt x="312216" y="582523"/>
                  </a:lnTo>
                  <a:lnTo>
                    <a:pt x="304800" y="581025"/>
                  </a:lnTo>
                  <a:lnTo>
                    <a:pt x="297370" y="582523"/>
                  </a:lnTo>
                  <a:lnTo>
                    <a:pt x="291312" y="586600"/>
                  </a:lnTo>
                  <a:lnTo>
                    <a:pt x="287235" y="592658"/>
                  </a:lnTo>
                  <a:lnTo>
                    <a:pt x="285750" y="600075"/>
                  </a:lnTo>
                  <a:lnTo>
                    <a:pt x="287235" y="607504"/>
                  </a:lnTo>
                  <a:lnTo>
                    <a:pt x="291312" y="613562"/>
                  </a:lnTo>
                  <a:lnTo>
                    <a:pt x="297370" y="617639"/>
                  </a:lnTo>
                  <a:lnTo>
                    <a:pt x="304800" y="619125"/>
                  </a:lnTo>
                  <a:lnTo>
                    <a:pt x="312216" y="617639"/>
                  </a:lnTo>
                  <a:lnTo>
                    <a:pt x="318274" y="613562"/>
                  </a:lnTo>
                  <a:lnTo>
                    <a:pt x="322351" y="607504"/>
                  </a:lnTo>
                  <a:lnTo>
                    <a:pt x="323850" y="600075"/>
                  </a:lnTo>
                  <a:close/>
                </a:path>
                <a:path extrusionOk="0" h="1343025" w="1485900">
                  <a:moveTo>
                    <a:pt x="466725" y="1320825"/>
                  </a:moveTo>
                  <a:lnTo>
                    <a:pt x="458216" y="1314450"/>
                  </a:lnTo>
                  <a:lnTo>
                    <a:pt x="437134" y="1314450"/>
                  </a:lnTo>
                  <a:lnTo>
                    <a:pt x="428625" y="1320825"/>
                  </a:lnTo>
                  <a:lnTo>
                    <a:pt x="428625" y="1336649"/>
                  </a:lnTo>
                  <a:lnTo>
                    <a:pt x="437134" y="1343025"/>
                  </a:lnTo>
                  <a:lnTo>
                    <a:pt x="458216" y="1343025"/>
                  </a:lnTo>
                  <a:lnTo>
                    <a:pt x="466725" y="1336649"/>
                  </a:lnTo>
                  <a:lnTo>
                    <a:pt x="466725" y="1328737"/>
                  </a:lnTo>
                  <a:lnTo>
                    <a:pt x="466725" y="1320825"/>
                  </a:lnTo>
                  <a:close/>
                </a:path>
                <a:path extrusionOk="0" h="1343025" w="1485900">
                  <a:moveTo>
                    <a:pt x="466725" y="1177950"/>
                  </a:moveTo>
                  <a:lnTo>
                    <a:pt x="458216" y="1171575"/>
                  </a:lnTo>
                  <a:lnTo>
                    <a:pt x="437134" y="1171575"/>
                  </a:lnTo>
                  <a:lnTo>
                    <a:pt x="428625" y="1177950"/>
                  </a:lnTo>
                  <a:lnTo>
                    <a:pt x="428625" y="1193774"/>
                  </a:lnTo>
                  <a:lnTo>
                    <a:pt x="437134" y="1200150"/>
                  </a:lnTo>
                  <a:lnTo>
                    <a:pt x="458216" y="1200150"/>
                  </a:lnTo>
                  <a:lnTo>
                    <a:pt x="466725" y="1193774"/>
                  </a:lnTo>
                  <a:lnTo>
                    <a:pt x="466725" y="1185862"/>
                  </a:lnTo>
                  <a:lnTo>
                    <a:pt x="466725" y="1177950"/>
                  </a:lnTo>
                  <a:close/>
                </a:path>
                <a:path extrusionOk="0" h="1343025" w="1485900">
                  <a:moveTo>
                    <a:pt x="466725" y="1038225"/>
                  </a:moveTo>
                  <a:lnTo>
                    <a:pt x="465226" y="1030808"/>
                  </a:lnTo>
                  <a:lnTo>
                    <a:pt x="461149" y="1024750"/>
                  </a:lnTo>
                  <a:lnTo>
                    <a:pt x="455091" y="1020673"/>
                  </a:lnTo>
                  <a:lnTo>
                    <a:pt x="447675" y="1019175"/>
                  </a:lnTo>
                  <a:lnTo>
                    <a:pt x="440245" y="1020673"/>
                  </a:lnTo>
                  <a:lnTo>
                    <a:pt x="434187" y="1024750"/>
                  </a:lnTo>
                  <a:lnTo>
                    <a:pt x="430110" y="1030808"/>
                  </a:lnTo>
                  <a:lnTo>
                    <a:pt x="428625" y="1038225"/>
                  </a:lnTo>
                  <a:lnTo>
                    <a:pt x="430110" y="1045654"/>
                  </a:lnTo>
                  <a:lnTo>
                    <a:pt x="434187" y="1051712"/>
                  </a:lnTo>
                  <a:lnTo>
                    <a:pt x="440245" y="1055789"/>
                  </a:lnTo>
                  <a:lnTo>
                    <a:pt x="447675" y="1057275"/>
                  </a:lnTo>
                  <a:lnTo>
                    <a:pt x="455091" y="1055789"/>
                  </a:lnTo>
                  <a:lnTo>
                    <a:pt x="461149" y="1051712"/>
                  </a:lnTo>
                  <a:lnTo>
                    <a:pt x="465226" y="1045654"/>
                  </a:lnTo>
                  <a:lnTo>
                    <a:pt x="466725" y="1038225"/>
                  </a:lnTo>
                  <a:close/>
                </a:path>
                <a:path extrusionOk="0" h="1343025" w="1485900">
                  <a:moveTo>
                    <a:pt x="466725" y="895350"/>
                  </a:moveTo>
                  <a:lnTo>
                    <a:pt x="465226" y="887933"/>
                  </a:lnTo>
                  <a:lnTo>
                    <a:pt x="461149" y="881875"/>
                  </a:lnTo>
                  <a:lnTo>
                    <a:pt x="455091" y="877798"/>
                  </a:lnTo>
                  <a:lnTo>
                    <a:pt x="447675" y="876300"/>
                  </a:lnTo>
                  <a:lnTo>
                    <a:pt x="440245" y="877798"/>
                  </a:lnTo>
                  <a:lnTo>
                    <a:pt x="434187" y="881875"/>
                  </a:lnTo>
                  <a:lnTo>
                    <a:pt x="430110" y="887933"/>
                  </a:lnTo>
                  <a:lnTo>
                    <a:pt x="428625" y="895350"/>
                  </a:lnTo>
                  <a:lnTo>
                    <a:pt x="430110" y="902779"/>
                  </a:lnTo>
                  <a:lnTo>
                    <a:pt x="434187" y="908837"/>
                  </a:lnTo>
                  <a:lnTo>
                    <a:pt x="440245" y="912914"/>
                  </a:lnTo>
                  <a:lnTo>
                    <a:pt x="447675" y="914400"/>
                  </a:lnTo>
                  <a:lnTo>
                    <a:pt x="455091" y="912914"/>
                  </a:lnTo>
                  <a:lnTo>
                    <a:pt x="461149" y="908837"/>
                  </a:lnTo>
                  <a:lnTo>
                    <a:pt x="465226" y="902779"/>
                  </a:lnTo>
                  <a:lnTo>
                    <a:pt x="466725" y="895350"/>
                  </a:lnTo>
                  <a:close/>
                </a:path>
                <a:path extrusionOk="0" h="1343025" w="1485900">
                  <a:moveTo>
                    <a:pt x="466725" y="739775"/>
                  </a:moveTo>
                  <a:lnTo>
                    <a:pt x="458216" y="733298"/>
                  </a:lnTo>
                  <a:lnTo>
                    <a:pt x="447675" y="733425"/>
                  </a:lnTo>
                  <a:lnTo>
                    <a:pt x="437134" y="733425"/>
                  </a:lnTo>
                  <a:lnTo>
                    <a:pt x="428625" y="739775"/>
                  </a:lnTo>
                  <a:lnTo>
                    <a:pt x="428625" y="755650"/>
                  </a:lnTo>
                  <a:lnTo>
                    <a:pt x="437134" y="762000"/>
                  </a:lnTo>
                  <a:lnTo>
                    <a:pt x="458216" y="762000"/>
                  </a:lnTo>
                  <a:lnTo>
                    <a:pt x="466725" y="755650"/>
                  </a:lnTo>
                  <a:lnTo>
                    <a:pt x="466725" y="747776"/>
                  </a:lnTo>
                  <a:lnTo>
                    <a:pt x="466725" y="739775"/>
                  </a:lnTo>
                  <a:close/>
                </a:path>
                <a:path extrusionOk="0" h="1343025" w="1485900">
                  <a:moveTo>
                    <a:pt x="466725" y="600075"/>
                  </a:moveTo>
                  <a:lnTo>
                    <a:pt x="465226" y="592658"/>
                  </a:lnTo>
                  <a:lnTo>
                    <a:pt x="461149" y="586600"/>
                  </a:lnTo>
                  <a:lnTo>
                    <a:pt x="455091" y="582523"/>
                  </a:lnTo>
                  <a:lnTo>
                    <a:pt x="447675" y="581025"/>
                  </a:lnTo>
                  <a:lnTo>
                    <a:pt x="440245" y="582523"/>
                  </a:lnTo>
                  <a:lnTo>
                    <a:pt x="434187" y="586600"/>
                  </a:lnTo>
                  <a:lnTo>
                    <a:pt x="430110" y="592658"/>
                  </a:lnTo>
                  <a:lnTo>
                    <a:pt x="428625" y="600075"/>
                  </a:lnTo>
                  <a:lnTo>
                    <a:pt x="430110" y="607504"/>
                  </a:lnTo>
                  <a:lnTo>
                    <a:pt x="434187" y="613562"/>
                  </a:lnTo>
                  <a:lnTo>
                    <a:pt x="440245" y="617639"/>
                  </a:lnTo>
                  <a:lnTo>
                    <a:pt x="447675" y="619125"/>
                  </a:lnTo>
                  <a:lnTo>
                    <a:pt x="455091" y="617639"/>
                  </a:lnTo>
                  <a:lnTo>
                    <a:pt x="461149" y="613562"/>
                  </a:lnTo>
                  <a:lnTo>
                    <a:pt x="465226" y="607504"/>
                  </a:lnTo>
                  <a:lnTo>
                    <a:pt x="466725" y="600075"/>
                  </a:lnTo>
                  <a:close/>
                </a:path>
                <a:path extrusionOk="0" h="1343025" w="1485900">
                  <a:moveTo>
                    <a:pt x="609600" y="1320825"/>
                  </a:moveTo>
                  <a:lnTo>
                    <a:pt x="603250" y="1314450"/>
                  </a:lnTo>
                  <a:lnTo>
                    <a:pt x="587375" y="1314450"/>
                  </a:lnTo>
                  <a:lnTo>
                    <a:pt x="581025" y="1320825"/>
                  </a:lnTo>
                  <a:lnTo>
                    <a:pt x="581025" y="1336649"/>
                  </a:lnTo>
                  <a:lnTo>
                    <a:pt x="587375" y="1343025"/>
                  </a:lnTo>
                  <a:lnTo>
                    <a:pt x="603250" y="1343025"/>
                  </a:lnTo>
                  <a:lnTo>
                    <a:pt x="609600" y="1336649"/>
                  </a:lnTo>
                  <a:lnTo>
                    <a:pt x="609600" y="1328737"/>
                  </a:lnTo>
                  <a:lnTo>
                    <a:pt x="609600" y="1320825"/>
                  </a:lnTo>
                  <a:close/>
                </a:path>
                <a:path extrusionOk="0" h="1343025" w="1485900">
                  <a:moveTo>
                    <a:pt x="609600" y="1177950"/>
                  </a:moveTo>
                  <a:lnTo>
                    <a:pt x="603250" y="1171575"/>
                  </a:lnTo>
                  <a:lnTo>
                    <a:pt x="587375" y="1171575"/>
                  </a:lnTo>
                  <a:lnTo>
                    <a:pt x="581025" y="1177950"/>
                  </a:lnTo>
                  <a:lnTo>
                    <a:pt x="581025" y="1193774"/>
                  </a:lnTo>
                  <a:lnTo>
                    <a:pt x="587375" y="1200150"/>
                  </a:lnTo>
                  <a:lnTo>
                    <a:pt x="603250" y="1200150"/>
                  </a:lnTo>
                  <a:lnTo>
                    <a:pt x="609600" y="1193774"/>
                  </a:lnTo>
                  <a:lnTo>
                    <a:pt x="609600" y="1185862"/>
                  </a:lnTo>
                  <a:lnTo>
                    <a:pt x="609600" y="1177950"/>
                  </a:lnTo>
                  <a:close/>
                </a:path>
                <a:path extrusionOk="0" h="1343025" w="1485900">
                  <a:moveTo>
                    <a:pt x="609600" y="1027671"/>
                  </a:moveTo>
                  <a:lnTo>
                    <a:pt x="603250" y="1019175"/>
                  </a:lnTo>
                  <a:lnTo>
                    <a:pt x="587375" y="1019175"/>
                  </a:lnTo>
                  <a:lnTo>
                    <a:pt x="581025" y="1027671"/>
                  </a:lnTo>
                  <a:lnTo>
                    <a:pt x="581025" y="1048778"/>
                  </a:lnTo>
                  <a:lnTo>
                    <a:pt x="587375" y="1057275"/>
                  </a:lnTo>
                  <a:lnTo>
                    <a:pt x="603250" y="1057275"/>
                  </a:lnTo>
                  <a:lnTo>
                    <a:pt x="609600" y="1048778"/>
                  </a:lnTo>
                  <a:lnTo>
                    <a:pt x="609600" y="1038225"/>
                  </a:lnTo>
                  <a:lnTo>
                    <a:pt x="609600" y="1027671"/>
                  </a:lnTo>
                  <a:close/>
                </a:path>
                <a:path extrusionOk="0" h="1343025" w="1485900">
                  <a:moveTo>
                    <a:pt x="609600" y="884809"/>
                  </a:moveTo>
                  <a:lnTo>
                    <a:pt x="603250" y="876300"/>
                  </a:lnTo>
                  <a:lnTo>
                    <a:pt x="587375" y="876300"/>
                  </a:lnTo>
                  <a:lnTo>
                    <a:pt x="581025" y="884809"/>
                  </a:lnTo>
                  <a:lnTo>
                    <a:pt x="581025" y="905891"/>
                  </a:lnTo>
                  <a:lnTo>
                    <a:pt x="587375" y="914400"/>
                  </a:lnTo>
                  <a:lnTo>
                    <a:pt x="603250" y="914400"/>
                  </a:lnTo>
                  <a:lnTo>
                    <a:pt x="609600" y="905891"/>
                  </a:lnTo>
                  <a:lnTo>
                    <a:pt x="609600" y="895350"/>
                  </a:lnTo>
                  <a:lnTo>
                    <a:pt x="609600" y="884809"/>
                  </a:lnTo>
                  <a:close/>
                </a:path>
                <a:path extrusionOk="0" h="1343025" w="1485900">
                  <a:moveTo>
                    <a:pt x="609600" y="739775"/>
                  </a:moveTo>
                  <a:lnTo>
                    <a:pt x="603250" y="733298"/>
                  </a:lnTo>
                  <a:lnTo>
                    <a:pt x="595376" y="733425"/>
                  </a:lnTo>
                  <a:lnTo>
                    <a:pt x="587375" y="733425"/>
                  </a:lnTo>
                  <a:lnTo>
                    <a:pt x="581025" y="739775"/>
                  </a:lnTo>
                  <a:lnTo>
                    <a:pt x="581025" y="755650"/>
                  </a:lnTo>
                  <a:lnTo>
                    <a:pt x="587375" y="762000"/>
                  </a:lnTo>
                  <a:lnTo>
                    <a:pt x="603250" y="762000"/>
                  </a:lnTo>
                  <a:lnTo>
                    <a:pt x="609600" y="755650"/>
                  </a:lnTo>
                  <a:lnTo>
                    <a:pt x="609600" y="747776"/>
                  </a:lnTo>
                  <a:lnTo>
                    <a:pt x="609600" y="739775"/>
                  </a:lnTo>
                  <a:close/>
                </a:path>
                <a:path extrusionOk="0" h="1343025" w="1485900">
                  <a:moveTo>
                    <a:pt x="609600" y="589534"/>
                  </a:moveTo>
                  <a:lnTo>
                    <a:pt x="603250" y="581025"/>
                  </a:lnTo>
                  <a:lnTo>
                    <a:pt x="587375" y="581025"/>
                  </a:lnTo>
                  <a:lnTo>
                    <a:pt x="581025" y="589534"/>
                  </a:lnTo>
                  <a:lnTo>
                    <a:pt x="581025" y="610616"/>
                  </a:lnTo>
                  <a:lnTo>
                    <a:pt x="587375" y="619125"/>
                  </a:lnTo>
                  <a:lnTo>
                    <a:pt x="603250" y="619125"/>
                  </a:lnTo>
                  <a:lnTo>
                    <a:pt x="609600" y="610616"/>
                  </a:lnTo>
                  <a:lnTo>
                    <a:pt x="609600" y="600075"/>
                  </a:lnTo>
                  <a:lnTo>
                    <a:pt x="609600" y="589534"/>
                  </a:lnTo>
                  <a:close/>
                </a:path>
                <a:path extrusionOk="0" h="1343025" w="1485900">
                  <a:moveTo>
                    <a:pt x="762000" y="1320825"/>
                  </a:moveTo>
                  <a:lnTo>
                    <a:pt x="753491" y="1314450"/>
                  </a:lnTo>
                  <a:lnTo>
                    <a:pt x="732409" y="1314450"/>
                  </a:lnTo>
                  <a:lnTo>
                    <a:pt x="723900" y="1320825"/>
                  </a:lnTo>
                  <a:lnTo>
                    <a:pt x="723900" y="1336649"/>
                  </a:lnTo>
                  <a:lnTo>
                    <a:pt x="732409" y="1343025"/>
                  </a:lnTo>
                  <a:lnTo>
                    <a:pt x="753491" y="1343025"/>
                  </a:lnTo>
                  <a:lnTo>
                    <a:pt x="762000" y="1336649"/>
                  </a:lnTo>
                  <a:lnTo>
                    <a:pt x="762000" y="1328737"/>
                  </a:lnTo>
                  <a:lnTo>
                    <a:pt x="762000" y="1320825"/>
                  </a:lnTo>
                  <a:close/>
                </a:path>
                <a:path extrusionOk="0" h="1343025" w="1485900">
                  <a:moveTo>
                    <a:pt x="762000" y="1177975"/>
                  </a:moveTo>
                  <a:lnTo>
                    <a:pt x="753491" y="1171575"/>
                  </a:lnTo>
                  <a:lnTo>
                    <a:pt x="732409" y="1171575"/>
                  </a:lnTo>
                  <a:lnTo>
                    <a:pt x="723900" y="1177975"/>
                  </a:lnTo>
                  <a:lnTo>
                    <a:pt x="723900" y="1193749"/>
                  </a:lnTo>
                  <a:lnTo>
                    <a:pt x="732409" y="1200150"/>
                  </a:lnTo>
                  <a:lnTo>
                    <a:pt x="753491" y="1200150"/>
                  </a:lnTo>
                  <a:lnTo>
                    <a:pt x="762000" y="1193749"/>
                  </a:lnTo>
                  <a:lnTo>
                    <a:pt x="762000" y="1185862"/>
                  </a:lnTo>
                  <a:lnTo>
                    <a:pt x="762000" y="1177975"/>
                  </a:lnTo>
                  <a:close/>
                </a:path>
                <a:path extrusionOk="0" h="1343025" w="1485900">
                  <a:moveTo>
                    <a:pt x="762000" y="1038225"/>
                  </a:moveTo>
                  <a:lnTo>
                    <a:pt x="760501" y="1030820"/>
                  </a:lnTo>
                  <a:lnTo>
                    <a:pt x="756424" y="1024763"/>
                  </a:lnTo>
                  <a:lnTo>
                    <a:pt x="750366" y="1020673"/>
                  </a:lnTo>
                  <a:lnTo>
                    <a:pt x="742950" y="1019175"/>
                  </a:lnTo>
                  <a:lnTo>
                    <a:pt x="735520" y="1020673"/>
                  </a:lnTo>
                  <a:lnTo>
                    <a:pt x="729462" y="1024763"/>
                  </a:lnTo>
                  <a:lnTo>
                    <a:pt x="725385" y="1030820"/>
                  </a:lnTo>
                  <a:lnTo>
                    <a:pt x="723900" y="1038225"/>
                  </a:lnTo>
                  <a:lnTo>
                    <a:pt x="725385" y="1045641"/>
                  </a:lnTo>
                  <a:lnTo>
                    <a:pt x="729462" y="1051699"/>
                  </a:lnTo>
                  <a:lnTo>
                    <a:pt x="735520" y="1055789"/>
                  </a:lnTo>
                  <a:lnTo>
                    <a:pt x="742950" y="1057275"/>
                  </a:lnTo>
                  <a:lnTo>
                    <a:pt x="750366" y="1055789"/>
                  </a:lnTo>
                  <a:lnTo>
                    <a:pt x="756424" y="1051699"/>
                  </a:lnTo>
                  <a:lnTo>
                    <a:pt x="760501" y="1045641"/>
                  </a:lnTo>
                  <a:lnTo>
                    <a:pt x="762000" y="1038225"/>
                  </a:lnTo>
                  <a:close/>
                </a:path>
                <a:path extrusionOk="0" h="1343025" w="1485900">
                  <a:moveTo>
                    <a:pt x="762000" y="895350"/>
                  </a:moveTo>
                  <a:lnTo>
                    <a:pt x="760501" y="887933"/>
                  </a:lnTo>
                  <a:lnTo>
                    <a:pt x="756424" y="881875"/>
                  </a:lnTo>
                  <a:lnTo>
                    <a:pt x="750366" y="877798"/>
                  </a:lnTo>
                  <a:lnTo>
                    <a:pt x="742950" y="876300"/>
                  </a:lnTo>
                  <a:lnTo>
                    <a:pt x="735520" y="877798"/>
                  </a:lnTo>
                  <a:lnTo>
                    <a:pt x="729462" y="881875"/>
                  </a:lnTo>
                  <a:lnTo>
                    <a:pt x="725385" y="887933"/>
                  </a:lnTo>
                  <a:lnTo>
                    <a:pt x="723900" y="895350"/>
                  </a:lnTo>
                  <a:lnTo>
                    <a:pt x="725385" y="902779"/>
                  </a:lnTo>
                  <a:lnTo>
                    <a:pt x="729462" y="908837"/>
                  </a:lnTo>
                  <a:lnTo>
                    <a:pt x="735520" y="912914"/>
                  </a:lnTo>
                  <a:lnTo>
                    <a:pt x="742950" y="914400"/>
                  </a:lnTo>
                  <a:lnTo>
                    <a:pt x="750366" y="912914"/>
                  </a:lnTo>
                  <a:lnTo>
                    <a:pt x="756424" y="908837"/>
                  </a:lnTo>
                  <a:lnTo>
                    <a:pt x="760501" y="902779"/>
                  </a:lnTo>
                  <a:lnTo>
                    <a:pt x="762000" y="895350"/>
                  </a:lnTo>
                  <a:close/>
                </a:path>
                <a:path extrusionOk="0" h="1343025" w="1485900">
                  <a:moveTo>
                    <a:pt x="762000" y="739775"/>
                  </a:moveTo>
                  <a:lnTo>
                    <a:pt x="753491" y="733425"/>
                  </a:lnTo>
                  <a:lnTo>
                    <a:pt x="732409" y="733425"/>
                  </a:lnTo>
                  <a:lnTo>
                    <a:pt x="723900" y="739775"/>
                  </a:lnTo>
                  <a:lnTo>
                    <a:pt x="723900" y="755650"/>
                  </a:lnTo>
                  <a:lnTo>
                    <a:pt x="732409" y="762000"/>
                  </a:lnTo>
                  <a:lnTo>
                    <a:pt x="753491" y="762000"/>
                  </a:lnTo>
                  <a:lnTo>
                    <a:pt x="762000" y="755650"/>
                  </a:lnTo>
                  <a:lnTo>
                    <a:pt x="762000" y="747649"/>
                  </a:lnTo>
                  <a:lnTo>
                    <a:pt x="762000" y="739775"/>
                  </a:lnTo>
                  <a:close/>
                </a:path>
                <a:path extrusionOk="0" h="1343025" w="1485900">
                  <a:moveTo>
                    <a:pt x="762000" y="600075"/>
                  </a:moveTo>
                  <a:lnTo>
                    <a:pt x="760501" y="592658"/>
                  </a:lnTo>
                  <a:lnTo>
                    <a:pt x="756424" y="586600"/>
                  </a:lnTo>
                  <a:lnTo>
                    <a:pt x="750366" y="582523"/>
                  </a:lnTo>
                  <a:lnTo>
                    <a:pt x="742950" y="581025"/>
                  </a:lnTo>
                  <a:lnTo>
                    <a:pt x="735520" y="582523"/>
                  </a:lnTo>
                  <a:lnTo>
                    <a:pt x="729462" y="586600"/>
                  </a:lnTo>
                  <a:lnTo>
                    <a:pt x="725385" y="592658"/>
                  </a:lnTo>
                  <a:lnTo>
                    <a:pt x="723900" y="600075"/>
                  </a:lnTo>
                  <a:lnTo>
                    <a:pt x="725385" y="607504"/>
                  </a:lnTo>
                  <a:lnTo>
                    <a:pt x="729462" y="613562"/>
                  </a:lnTo>
                  <a:lnTo>
                    <a:pt x="735520" y="617639"/>
                  </a:lnTo>
                  <a:lnTo>
                    <a:pt x="742950" y="619125"/>
                  </a:lnTo>
                  <a:lnTo>
                    <a:pt x="750366" y="617639"/>
                  </a:lnTo>
                  <a:lnTo>
                    <a:pt x="756424" y="613562"/>
                  </a:lnTo>
                  <a:lnTo>
                    <a:pt x="760501" y="607504"/>
                  </a:lnTo>
                  <a:lnTo>
                    <a:pt x="762000" y="600075"/>
                  </a:lnTo>
                  <a:close/>
                </a:path>
                <a:path extrusionOk="0" h="1343025" w="1485900">
                  <a:moveTo>
                    <a:pt x="904875" y="1320825"/>
                  </a:moveTo>
                  <a:lnTo>
                    <a:pt x="896366" y="1314450"/>
                  </a:lnTo>
                  <a:lnTo>
                    <a:pt x="875284" y="1314450"/>
                  </a:lnTo>
                  <a:lnTo>
                    <a:pt x="866775" y="1320825"/>
                  </a:lnTo>
                  <a:lnTo>
                    <a:pt x="866775" y="1336649"/>
                  </a:lnTo>
                  <a:lnTo>
                    <a:pt x="875284" y="1343025"/>
                  </a:lnTo>
                  <a:lnTo>
                    <a:pt x="896366" y="1343025"/>
                  </a:lnTo>
                  <a:lnTo>
                    <a:pt x="904875" y="1336649"/>
                  </a:lnTo>
                  <a:lnTo>
                    <a:pt x="904875" y="1328737"/>
                  </a:lnTo>
                  <a:lnTo>
                    <a:pt x="904875" y="1320825"/>
                  </a:lnTo>
                  <a:close/>
                </a:path>
                <a:path extrusionOk="0" h="1343025" w="1485900">
                  <a:moveTo>
                    <a:pt x="904875" y="1177950"/>
                  </a:moveTo>
                  <a:lnTo>
                    <a:pt x="896366" y="1171575"/>
                  </a:lnTo>
                  <a:lnTo>
                    <a:pt x="875284" y="1171575"/>
                  </a:lnTo>
                  <a:lnTo>
                    <a:pt x="866775" y="1177950"/>
                  </a:lnTo>
                  <a:lnTo>
                    <a:pt x="866775" y="1193774"/>
                  </a:lnTo>
                  <a:lnTo>
                    <a:pt x="875284" y="1200150"/>
                  </a:lnTo>
                  <a:lnTo>
                    <a:pt x="896366" y="1200150"/>
                  </a:lnTo>
                  <a:lnTo>
                    <a:pt x="904875" y="1193774"/>
                  </a:lnTo>
                  <a:lnTo>
                    <a:pt x="904875" y="1185862"/>
                  </a:lnTo>
                  <a:lnTo>
                    <a:pt x="904875" y="1177950"/>
                  </a:lnTo>
                  <a:close/>
                </a:path>
                <a:path extrusionOk="0" h="1343025" w="1485900">
                  <a:moveTo>
                    <a:pt x="904875" y="1038225"/>
                  </a:moveTo>
                  <a:lnTo>
                    <a:pt x="903376" y="1030808"/>
                  </a:lnTo>
                  <a:lnTo>
                    <a:pt x="899299" y="1024750"/>
                  </a:lnTo>
                  <a:lnTo>
                    <a:pt x="893241" y="1020673"/>
                  </a:lnTo>
                  <a:lnTo>
                    <a:pt x="885825" y="1019175"/>
                  </a:lnTo>
                  <a:lnTo>
                    <a:pt x="878395" y="1020673"/>
                  </a:lnTo>
                  <a:lnTo>
                    <a:pt x="872337" y="1024750"/>
                  </a:lnTo>
                  <a:lnTo>
                    <a:pt x="868260" y="1030808"/>
                  </a:lnTo>
                  <a:lnTo>
                    <a:pt x="866775" y="1038225"/>
                  </a:lnTo>
                  <a:lnTo>
                    <a:pt x="868260" y="1045654"/>
                  </a:lnTo>
                  <a:lnTo>
                    <a:pt x="872337" y="1051712"/>
                  </a:lnTo>
                  <a:lnTo>
                    <a:pt x="878395" y="1055789"/>
                  </a:lnTo>
                  <a:lnTo>
                    <a:pt x="885825" y="1057275"/>
                  </a:lnTo>
                  <a:lnTo>
                    <a:pt x="893241" y="1055789"/>
                  </a:lnTo>
                  <a:lnTo>
                    <a:pt x="899299" y="1051712"/>
                  </a:lnTo>
                  <a:lnTo>
                    <a:pt x="903376" y="1045654"/>
                  </a:lnTo>
                  <a:lnTo>
                    <a:pt x="904875" y="1038225"/>
                  </a:lnTo>
                  <a:close/>
                </a:path>
                <a:path extrusionOk="0" h="1343025" w="1485900">
                  <a:moveTo>
                    <a:pt x="904875" y="895350"/>
                  </a:moveTo>
                  <a:lnTo>
                    <a:pt x="903376" y="887933"/>
                  </a:lnTo>
                  <a:lnTo>
                    <a:pt x="899299" y="881875"/>
                  </a:lnTo>
                  <a:lnTo>
                    <a:pt x="893241" y="877798"/>
                  </a:lnTo>
                  <a:lnTo>
                    <a:pt x="885825" y="876300"/>
                  </a:lnTo>
                  <a:lnTo>
                    <a:pt x="878395" y="877798"/>
                  </a:lnTo>
                  <a:lnTo>
                    <a:pt x="872337" y="881875"/>
                  </a:lnTo>
                  <a:lnTo>
                    <a:pt x="868260" y="887933"/>
                  </a:lnTo>
                  <a:lnTo>
                    <a:pt x="866775" y="895350"/>
                  </a:lnTo>
                  <a:lnTo>
                    <a:pt x="868260" y="902779"/>
                  </a:lnTo>
                  <a:lnTo>
                    <a:pt x="872337" y="908837"/>
                  </a:lnTo>
                  <a:lnTo>
                    <a:pt x="878395" y="912914"/>
                  </a:lnTo>
                  <a:lnTo>
                    <a:pt x="885825" y="914400"/>
                  </a:lnTo>
                  <a:lnTo>
                    <a:pt x="893241" y="912914"/>
                  </a:lnTo>
                  <a:lnTo>
                    <a:pt x="899299" y="908837"/>
                  </a:lnTo>
                  <a:lnTo>
                    <a:pt x="903376" y="902779"/>
                  </a:lnTo>
                  <a:lnTo>
                    <a:pt x="904875" y="895350"/>
                  </a:lnTo>
                  <a:close/>
                </a:path>
                <a:path extrusionOk="0" h="1343025" w="1485900">
                  <a:moveTo>
                    <a:pt x="904875" y="739775"/>
                  </a:moveTo>
                  <a:lnTo>
                    <a:pt x="896366" y="733298"/>
                  </a:lnTo>
                  <a:lnTo>
                    <a:pt x="885825" y="733425"/>
                  </a:lnTo>
                  <a:lnTo>
                    <a:pt x="875284" y="733425"/>
                  </a:lnTo>
                  <a:lnTo>
                    <a:pt x="866775" y="739775"/>
                  </a:lnTo>
                  <a:lnTo>
                    <a:pt x="866775" y="755650"/>
                  </a:lnTo>
                  <a:lnTo>
                    <a:pt x="875284" y="762000"/>
                  </a:lnTo>
                  <a:lnTo>
                    <a:pt x="896366" y="762000"/>
                  </a:lnTo>
                  <a:lnTo>
                    <a:pt x="904875" y="755650"/>
                  </a:lnTo>
                  <a:lnTo>
                    <a:pt x="904875" y="747776"/>
                  </a:lnTo>
                  <a:lnTo>
                    <a:pt x="904875" y="739775"/>
                  </a:lnTo>
                  <a:close/>
                </a:path>
                <a:path extrusionOk="0" h="1343025" w="1485900">
                  <a:moveTo>
                    <a:pt x="904875" y="600075"/>
                  </a:moveTo>
                  <a:lnTo>
                    <a:pt x="903376" y="592658"/>
                  </a:lnTo>
                  <a:lnTo>
                    <a:pt x="899299" y="586600"/>
                  </a:lnTo>
                  <a:lnTo>
                    <a:pt x="893241" y="582523"/>
                  </a:lnTo>
                  <a:lnTo>
                    <a:pt x="885825" y="581025"/>
                  </a:lnTo>
                  <a:lnTo>
                    <a:pt x="878395" y="582523"/>
                  </a:lnTo>
                  <a:lnTo>
                    <a:pt x="872337" y="586600"/>
                  </a:lnTo>
                  <a:lnTo>
                    <a:pt x="868260" y="592658"/>
                  </a:lnTo>
                  <a:lnTo>
                    <a:pt x="866775" y="600075"/>
                  </a:lnTo>
                  <a:lnTo>
                    <a:pt x="868260" y="607504"/>
                  </a:lnTo>
                  <a:lnTo>
                    <a:pt x="872337" y="613562"/>
                  </a:lnTo>
                  <a:lnTo>
                    <a:pt x="878395" y="617639"/>
                  </a:lnTo>
                  <a:lnTo>
                    <a:pt x="885825" y="619125"/>
                  </a:lnTo>
                  <a:lnTo>
                    <a:pt x="893241" y="617639"/>
                  </a:lnTo>
                  <a:lnTo>
                    <a:pt x="899299" y="613562"/>
                  </a:lnTo>
                  <a:lnTo>
                    <a:pt x="903376" y="607504"/>
                  </a:lnTo>
                  <a:lnTo>
                    <a:pt x="904875" y="600075"/>
                  </a:lnTo>
                  <a:close/>
                </a:path>
                <a:path extrusionOk="0" h="1343025" w="1485900">
                  <a:moveTo>
                    <a:pt x="1047750" y="1027671"/>
                  </a:moveTo>
                  <a:lnTo>
                    <a:pt x="1041400" y="1019175"/>
                  </a:lnTo>
                  <a:lnTo>
                    <a:pt x="1025525" y="1019175"/>
                  </a:lnTo>
                  <a:lnTo>
                    <a:pt x="1019175" y="1027671"/>
                  </a:lnTo>
                  <a:lnTo>
                    <a:pt x="1019175" y="1048778"/>
                  </a:lnTo>
                  <a:lnTo>
                    <a:pt x="1025525" y="1057275"/>
                  </a:lnTo>
                  <a:lnTo>
                    <a:pt x="1041400" y="1057275"/>
                  </a:lnTo>
                  <a:lnTo>
                    <a:pt x="1047750" y="1048778"/>
                  </a:lnTo>
                  <a:lnTo>
                    <a:pt x="1047750" y="1038225"/>
                  </a:lnTo>
                  <a:lnTo>
                    <a:pt x="1047750" y="1027671"/>
                  </a:lnTo>
                  <a:close/>
                </a:path>
                <a:path extrusionOk="0" h="1343025" w="1485900">
                  <a:moveTo>
                    <a:pt x="1047750" y="884809"/>
                  </a:moveTo>
                  <a:lnTo>
                    <a:pt x="1041400" y="876300"/>
                  </a:lnTo>
                  <a:lnTo>
                    <a:pt x="1025525" y="876300"/>
                  </a:lnTo>
                  <a:lnTo>
                    <a:pt x="1019175" y="884809"/>
                  </a:lnTo>
                  <a:lnTo>
                    <a:pt x="1019175" y="905891"/>
                  </a:lnTo>
                  <a:lnTo>
                    <a:pt x="1025525" y="914400"/>
                  </a:lnTo>
                  <a:lnTo>
                    <a:pt x="1041400" y="914400"/>
                  </a:lnTo>
                  <a:lnTo>
                    <a:pt x="1047750" y="905891"/>
                  </a:lnTo>
                  <a:lnTo>
                    <a:pt x="1047750" y="895350"/>
                  </a:lnTo>
                  <a:lnTo>
                    <a:pt x="1047750" y="884809"/>
                  </a:lnTo>
                  <a:close/>
                </a:path>
                <a:path extrusionOk="0" h="1343025" w="1485900">
                  <a:moveTo>
                    <a:pt x="1047750" y="739775"/>
                  </a:moveTo>
                  <a:lnTo>
                    <a:pt x="1041400" y="733298"/>
                  </a:lnTo>
                  <a:lnTo>
                    <a:pt x="1033526" y="733425"/>
                  </a:lnTo>
                  <a:lnTo>
                    <a:pt x="1025525" y="733425"/>
                  </a:lnTo>
                  <a:lnTo>
                    <a:pt x="1019175" y="739775"/>
                  </a:lnTo>
                  <a:lnTo>
                    <a:pt x="1019175" y="755650"/>
                  </a:lnTo>
                  <a:lnTo>
                    <a:pt x="1025525" y="762000"/>
                  </a:lnTo>
                  <a:lnTo>
                    <a:pt x="1041400" y="762000"/>
                  </a:lnTo>
                  <a:lnTo>
                    <a:pt x="1047750" y="755650"/>
                  </a:lnTo>
                  <a:lnTo>
                    <a:pt x="1047750" y="747776"/>
                  </a:lnTo>
                  <a:lnTo>
                    <a:pt x="1047750" y="739775"/>
                  </a:lnTo>
                  <a:close/>
                </a:path>
                <a:path extrusionOk="0" h="1343025" w="1485900">
                  <a:moveTo>
                    <a:pt x="1047750" y="589534"/>
                  </a:moveTo>
                  <a:lnTo>
                    <a:pt x="1041400" y="581025"/>
                  </a:lnTo>
                  <a:lnTo>
                    <a:pt x="1025525" y="581025"/>
                  </a:lnTo>
                  <a:lnTo>
                    <a:pt x="1019175" y="589534"/>
                  </a:lnTo>
                  <a:lnTo>
                    <a:pt x="1019175" y="610616"/>
                  </a:lnTo>
                  <a:lnTo>
                    <a:pt x="1025525" y="619125"/>
                  </a:lnTo>
                  <a:lnTo>
                    <a:pt x="1041400" y="619125"/>
                  </a:lnTo>
                  <a:lnTo>
                    <a:pt x="1047750" y="610616"/>
                  </a:lnTo>
                  <a:lnTo>
                    <a:pt x="1047750" y="600075"/>
                  </a:lnTo>
                  <a:lnTo>
                    <a:pt x="1047750" y="589534"/>
                  </a:lnTo>
                  <a:close/>
                </a:path>
                <a:path extrusionOk="0" h="1343025" w="1485900">
                  <a:moveTo>
                    <a:pt x="1047750" y="446659"/>
                  </a:moveTo>
                  <a:lnTo>
                    <a:pt x="1041400" y="437896"/>
                  </a:lnTo>
                  <a:lnTo>
                    <a:pt x="1033526" y="438150"/>
                  </a:lnTo>
                  <a:lnTo>
                    <a:pt x="1025525" y="438150"/>
                  </a:lnTo>
                  <a:lnTo>
                    <a:pt x="1019175" y="446659"/>
                  </a:lnTo>
                  <a:lnTo>
                    <a:pt x="1019175" y="467741"/>
                  </a:lnTo>
                  <a:lnTo>
                    <a:pt x="1025525" y="476250"/>
                  </a:lnTo>
                  <a:lnTo>
                    <a:pt x="1041400" y="476250"/>
                  </a:lnTo>
                  <a:lnTo>
                    <a:pt x="1047750" y="467741"/>
                  </a:lnTo>
                  <a:lnTo>
                    <a:pt x="1047750" y="457200"/>
                  </a:lnTo>
                  <a:lnTo>
                    <a:pt x="1047750" y="446659"/>
                  </a:lnTo>
                  <a:close/>
                </a:path>
                <a:path extrusionOk="0" h="1343025" w="1485900">
                  <a:moveTo>
                    <a:pt x="1047750" y="303784"/>
                  </a:moveTo>
                  <a:lnTo>
                    <a:pt x="1041400" y="295275"/>
                  </a:lnTo>
                  <a:lnTo>
                    <a:pt x="1025525" y="295275"/>
                  </a:lnTo>
                  <a:lnTo>
                    <a:pt x="1019175" y="303784"/>
                  </a:lnTo>
                  <a:lnTo>
                    <a:pt x="1019175" y="324866"/>
                  </a:lnTo>
                  <a:lnTo>
                    <a:pt x="1025525" y="333375"/>
                  </a:lnTo>
                  <a:lnTo>
                    <a:pt x="1041400" y="333375"/>
                  </a:lnTo>
                  <a:lnTo>
                    <a:pt x="1047750" y="324866"/>
                  </a:lnTo>
                  <a:lnTo>
                    <a:pt x="1047750" y="314325"/>
                  </a:lnTo>
                  <a:lnTo>
                    <a:pt x="1047750" y="303784"/>
                  </a:lnTo>
                  <a:close/>
                </a:path>
                <a:path extrusionOk="0" h="1343025" w="1485900">
                  <a:moveTo>
                    <a:pt x="1047750" y="158750"/>
                  </a:moveTo>
                  <a:lnTo>
                    <a:pt x="1041400" y="152273"/>
                  </a:lnTo>
                  <a:lnTo>
                    <a:pt x="1033526" y="152400"/>
                  </a:lnTo>
                  <a:lnTo>
                    <a:pt x="1025525" y="152400"/>
                  </a:lnTo>
                  <a:lnTo>
                    <a:pt x="1019175" y="158750"/>
                  </a:lnTo>
                  <a:lnTo>
                    <a:pt x="1019175" y="174625"/>
                  </a:lnTo>
                  <a:lnTo>
                    <a:pt x="1025525" y="180975"/>
                  </a:lnTo>
                  <a:lnTo>
                    <a:pt x="1041400" y="180975"/>
                  </a:lnTo>
                  <a:lnTo>
                    <a:pt x="1047750" y="174625"/>
                  </a:lnTo>
                  <a:lnTo>
                    <a:pt x="1047750" y="166751"/>
                  </a:lnTo>
                  <a:lnTo>
                    <a:pt x="1047750" y="158750"/>
                  </a:lnTo>
                  <a:close/>
                </a:path>
                <a:path extrusionOk="0" h="1343025" w="1485900">
                  <a:moveTo>
                    <a:pt x="1047750" y="8509"/>
                  </a:moveTo>
                  <a:lnTo>
                    <a:pt x="1041400" y="0"/>
                  </a:lnTo>
                  <a:lnTo>
                    <a:pt x="1025398" y="0"/>
                  </a:lnTo>
                  <a:lnTo>
                    <a:pt x="1019175" y="8509"/>
                  </a:lnTo>
                  <a:lnTo>
                    <a:pt x="1019175" y="29591"/>
                  </a:lnTo>
                  <a:lnTo>
                    <a:pt x="1025525" y="38100"/>
                  </a:lnTo>
                  <a:lnTo>
                    <a:pt x="1041400" y="38100"/>
                  </a:lnTo>
                  <a:lnTo>
                    <a:pt x="1047750" y="29591"/>
                  </a:lnTo>
                  <a:lnTo>
                    <a:pt x="1047750" y="19050"/>
                  </a:lnTo>
                  <a:lnTo>
                    <a:pt x="1047750" y="8509"/>
                  </a:lnTo>
                  <a:close/>
                </a:path>
                <a:path extrusionOk="0" h="1343025" w="1485900">
                  <a:moveTo>
                    <a:pt x="1190625" y="1027671"/>
                  </a:moveTo>
                  <a:lnTo>
                    <a:pt x="1184275" y="1019175"/>
                  </a:lnTo>
                  <a:lnTo>
                    <a:pt x="1168400" y="1019175"/>
                  </a:lnTo>
                  <a:lnTo>
                    <a:pt x="1162050" y="1027671"/>
                  </a:lnTo>
                  <a:lnTo>
                    <a:pt x="1162050" y="1048778"/>
                  </a:lnTo>
                  <a:lnTo>
                    <a:pt x="1168400" y="1057275"/>
                  </a:lnTo>
                  <a:lnTo>
                    <a:pt x="1184275" y="1057275"/>
                  </a:lnTo>
                  <a:lnTo>
                    <a:pt x="1190625" y="1048778"/>
                  </a:lnTo>
                  <a:lnTo>
                    <a:pt x="1190625" y="1038225"/>
                  </a:lnTo>
                  <a:lnTo>
                    <a:pt x="1190625" y="1027671"/>
                  </a:lnTo>
                  <a:close/>
                </a:path>
                <a:path extrusionOk="0" h="1343025" w="1485900">
                  <a:moveTo>
                    <a:pt x="1190625" y="884809"/>
                  </a:moveTo>
                  <a:lnTo>
                    <a:pt x="1184275" y="876300"/>
                  </a:lnTo>
                  <a:lnTo>
                    <a:pt x="1168400" y="876300"/>
                  </a:lnTo>
                  <a:lnTo>
                    <a:pt x="1162050" y="884809"/>
                  </a:lnTo>
                  <a:lnTo>
                    <a:pt x="1162050" y="905891"/>
                  </a:lnTo>
                  <a:lnTo>
                    <a:pt x="1168400" y="914400"/>
                  </a:lnTo>
                  <a:lnTo>
                    <a:pt x="1184275" y="914400"/>
                  </a:lnTo>
                  <a:lnTo>
                    <a:pt x="1190625" y="905891"/>
                  </a:lnTo>
                  <a:lnTo>
                    <a:pt x="1190625" y="895350"/>
                  </a:lnTo>
                  <a:lnTo>
                    <a:pt x="1190625" y="884809"/>
                  </a:lnTo>
                  <a:close/>
                </a:path>
                <a:path extrusionOk="0" h="1343025" w="1485900">
                  <a:moveTo>
                    <a:pt x="1190625" y="739775"/>
                  </a:moveTo>
                  <a:lnTo>
                    <a:pt x="1184275" y="733298"/>
                  </a:lnTo>
                  <a:lnTo>
                    <a:pt x="1176401" y="733425"/>
                  </a:lnTo>
                  <a:lnTo>
                    <a:pt x="1168400" y="733425"/>
                  </a:lnTo>
                  <a:lnTo>
                    <a:pt x="1162050" y="739775"/>
                  </a:lnTo>
                  <a:lnTo>
                    <a:pt x="1162050" y="755650"/>
                  </a:lnTo>
                  <a:lnTo>
                    <a:pt x="1168400" y="762000"/>
                  </a:lnTo>
                  <a:lnTo>
                    <a:pt x="1184275" y="762000"/>
                  </a:lnTo>
                  <a:lnTo>
                    <a:pt x="1190625" y="755650"/>
                  </a:lnTo>
                  <a:lnTo>
                    <a:pt x="1190625" y="747776"/>
                  </a:lnTo>
                  <a:lnTo>
                    <a:pt x="1190625" y="739775"/>
                  </a:lnTo>
                  <a:close/>
                </a:path>
                <a:path extrusionOk="0" h="1343025" w="1485900">
                  <a:moveTo>
                    <a:pt x="1190625" y="589534"/>
                  </a:moveTo>
                  <a:lnTo>
                    <a:pt x="1184275" y="581025"/>
                  </a:lnTo>
                  <a:lnTo>
                    <a:pt x="1168400" y="581025"/>
                  </a:lnTo>
                  <a:lnTo>
                    <a:pt x="1162050" y="589534"/>
                  </a:lnTo>
                  <a:lnTo>
                    <a:pt x="1162050" y="610616"/>
                  </a:lnTo>
                  <a:lnTo>
                    <a:pt x="1168400" y="619125"/>
                  </a:lnTo>
                  <a:lnTo>
                    <a:pt x="1184275" y="619125"/>
                  </a:lnTo>
                  <a:lnTo>
                    <a:pt x="1190625" y="610616"/>
                  </a:lnTo>
                  <a:lnTo>
                    <a:pt x="1190625" y="600075"/>
                  </a:lnTo>
                  <a:lnTo>
                    <a:pt x="1190625" y="589534"/>
                  </a:lnTo>
                  <a:close/>
                </a:path>
                <a:path extrusionOk="0" h="1343025" w="1485900">
                  <a:moveTo>
                    <a:pt x="1190625" y="446659"/>
                  </a:moveTo>
                  <a:lnTo>
                    <a:pt x="1184275" y="437896"/>
                  </a:lnTo>
                  <a:lnTo>
                    <a:pt x="1176401" y="438150"/>
                  </a:lnTo>
                  <a:lnTo>
                    <a:pt x="1168400" y="438150"/>
                  </a:lnTo>
                  <a:lnTo>
                    <a:pt x="1162050" y="446659"/>
                  </a:lnTo>
                  <a:lnTo>
                    <a:pt x="1162050" y="467741"/>
                  </a:lnTo>
                  <a:lnTo>
                    <a:pt x="1168400" y="476250"/>
                  </a:lnTo>
                  <a:lnTo>
                    <a:pt x="1184275" y="476250"/>
                  </a:lnTo>
                  <a:lnTo>
                    <a:pt x="1190625" y="467741"/>
                  </a:lnTo>
                  <a:lnTo>
                    <a:pt x="1190625" y="457200"/>
                  </a:lnTo>
                  <a:lnTo>
                    <a:pt x="1190625" y="446659"/>
                  </a:lnTo>
                  <a:close/>
                </a:path>
                <a:path extrusionOk="0" h="1343025" w="1485900">
                  <a:moveTo>
                    <a:pt x="1190625" y="303784"/>
                  </a:moveTo>
                  <a:lnTo>
                    <a:pt x="1184275" y="295275"/>
                  </a:lnTo>
                  <a:lnTo>
                    <a:pt x="1168400" y="295275"/>
                  </a:lnTo>
                  <a:lnTo>
                    <a:pt x="1162050" y="303784"/>
                  </a:lnTo>
                  <a:lnTo>
                    <a:pt x="1162050" y="324866"/>
                  </a:lnTo>
                  <a:lnTo>
                    <a:pt x="1168400" y="333375"/>
                  </a:lnTo>
                  <a:lnTo>
                    <a:pt x="1184275" y="333375"/>
                  </a:lnTo>
                  <a:lnTo>
                    <a:pt x="1190625" y="324866"/>
                  </a:lnTo>
                  <a:lnTo>
                    <a:pt x="1190625" y="314325"/>
                  </a:lnTo>
                  <a:lnTo>
                    <a:pt x="1190625" y="303784"/>
                  </a:lnTo>
                  <a:close/>
                </a:path>
                <a:path extrusionOk="0" h="1343025" w="1485900">
                  <a:moveTo>
                    <a:pt x="1190625" y="158750"/>
                  </a:moveTo>
                  <a:lnTo>
                    <a:pt x="1184275" y="152273"/>
                  </a:lnTo>
                  <a:lnTo>
                    <a:pt x="1176401" y="152400"/>
                  </a:lnTo>
                  <a:lnTo>
                    <a:pt x="1168400" y="152400"/>
                  </a:lnTo>
                  <a:lnTo>
                    <a:pt x="1162050" y="158750"/>
                  </a:lnTo>
                  <a:lnTo>
                    <a:pt x="1162050" y="174625"/>
                  </a:lnTo>
                  <a:lnTo>
                    <a:pt x="1168400" y="180975"/>
                  </a:lnTo>
                  <a:lnTo>
                    <a:pt x="1184275" y="180975"/>
                  </a:lnTo>
                  <a:lnTo>
                    <a:pt x="1190625" y="174625"/>
                  </a:lnTo>
                  <a:lnTo>
                    <a:pt x="1190625" y="166751"/>
                  </a:lnTo>
                  <a:lnTo>
                    <a:pt x="1190625" y="158750"/>
                  </a:lnTo>
                  <a:close/>
                </a:path>
                <a:path extrusionOk="0" h="1343025" w="1485900">
                  <a:moveTo>
                    <a:pt x="1190625" y="8509"/>
                  </a:moveTo>
                  <a:lnTo>
                    <a:pt x="1184275" y="0"/>
                  </a:lnTo>
                  <a:lnTo>
                    <a:pt x="1168400" y="0"/>
                  </a:lnTo>
                  <a:lnTo>
                    <a:pt x="1162050" y="8509"/>
                  </a:lnTo>
                  <a:lnTo>
                    <a:pt x="1162050" y="29591"/>
                  </a:lnTo>
                  <a:lnTo>
                    <a:pt x="1168400" y="38100"/>
                  </a:lnTo>
                  <a:lnTo>
                    <a:pt x="1184275" y="38100"/>
                  </a:lnTo>
                  <a:lnTo>
                    <a:pt x="1190625" y="29591"/>
                  </a:lnTo>
                  <a:lnTo>
                    <a:pt x="1190625" y="19050"/>
                  </a:lnTo>
                  <a:lnTo>
                    <a:pt x="1190625" y="8509"/>
                  </a:lnTo>
                  <a:close/>
                </a:path>
                <a:path extrusionOk="0" h="1343025" w="1485900">
                  <a:moveTo>
                    <a:pt x="1343025" y="1038225"/>
                  </a:moveTo>
                  <a:lnTo>
                    <a:pt x="1341488" y="1030808"/>
                  </a:lnTo>
                  <a:lnTo>
                    <a:pt x="1337348" y="1024750"/>
                  </a:lnTo>
                  <a:lnTo>
                    <a:pt x="1331290" y="1020673"/>
                  </a:lnTo>
                  <a:lnTo>
                    <a:pt x="1323975" y="1019175"/>
                  </a:lnTo>
                  <a:lnTo>
                    <a:pt x="1316545" y="1020673"/>
                  </a:lnTo>
                  <a:lnTo>
                    <a:pt x="1310487" y="1024750"/>
                  </a:lnTo>
                  <a:lnTo>
                    <a:pt x="1306410" y="1030808"/>
                  </a:lnTo>
                  <a:lnTo>
                    <a:pt x="1304925" y="1038225"/>
                  </a:lnTo>
                  <a:lnTo>
                    <a:pt x="1306410" y="1045654"/>
                  </a:lnTo>
                  <a:lnTo>
                    <a:pt x="1310487" y="1051712"/>
                  </a:lnTo>
                  <a:lnTo>
                    <a:pt x="1316545" y="1055789"/>
                  </a:lnTo>
                  <a:lnTo>
                    <a:pt x="1323975" y="1057275"/>
                  </a:lnTo>
                  <a:lnTo>
                    <a:pt x="1331391" y="1055789"/>
                  </a:lnTo>
                  <a:lnTo>
                    <a:pt x="1337449" y="1051712"/>
                  </a:lnTo>
                  <a:lnTo>
                    <a:pt x="1341526" y="1045654"/>
                  </a:lnTo>
                  <a:lnTo>
                    <a:pt x="1343025" y="1038225"/>
                  </a:lnTo>
                  <a:close/>
                </a:path>
                <a:path extrusionOk="0" h="1343025" w="1485900">
                  <a:moveTo>
                    <a:pt x="1343025" y="895350"/>
                  </a:moveTo>
                  <a:lnTo>
                    <a:pt x="1341488" y="887933"/>
                  </a:lnTo>
                  <a:lnTo>
                    <a:pt x="1337348" y="881875"/>
                  </a:lnTo>
                  <a:lnTo>
                    <a:pt x="1331290" y="877798"/>
                  </a:lnTo>
                  <a:lnTo>
                    <a:pt x="1323975" y="876300"/>
                  </a:lnTo>
                  <a:lnTo>
                    <a:pt x="1316545" y="877798"/>
                  </a:lnTo>
                  <a:lnTo>
                    <a:pt x="1310487" y="881875"/>
                  </a:lnTo>
                  <a:lnTo>
                    <a:pt x="1306410" y="887933"/>
                  </a:lnTo>
                  <a:lnTo>
                    <a:pt x="1304925" y="895350"/>
                  </a:lnTo>
                  <a:lnTo>
                    <a:pt x="1306410" y="902779"/>
                  </a:lnTo>
                  <a:lnTo>
                    <a:pt x="1310487" y="908837"/>
                  </a:lnTo>
                  <a:lnTo>
                    <a:pt x="1316545" y="912914"/>
                  </a:lnTo>
                  <a:lnTo>
                    <a:pt x="1323975" y="914400"/>
                  </a:lnTo>
                  <a:lnTo>
                    <a:pt x="1331391" y="912914"/>
                  </a:lnTo>
                  <a:lnTo>
                    <a:pt x="1337449" y="908837"/>
                  </a:lnTo>
                  <a:lnTo>
                    <a:pt x="1341526" y="902779"/>
                  </a:lnTo>
                  <a:lnTo>
                    <a:pt x="1343025" y="895350"/>
                  </a:lnTo>
                  <a:close/>
                </a:path>
                <a:path extrusionOk="0" h="1343025" w="1485900">
                  <a:moveTo>
                    <a:pt x="1343025" y="739775"/>
                  </a:moveTo>
                  <a:lnTo>
                    <a:pt x="1334262" y="733298"/>
                  </a:lnTo>
                  <a:lnTo>
                    <a:pt x="1323975" y="733425"/>
                  </a:lnTo>
                  <a:lnTo>
                    <a:pt x="1313434" y="733425"/>
                  </a:lnTo>
                  <a:lnTo>
                    <a:pt x="1304925" y="739775"/>
                  </a:lnTo>
                  <a:lnTo>
                    <a:pt x="1304925" y="755650"/>
                  </a:lnTo>
                  <a:lnTo>
                    <a:pt x="1313434" y="762000"/>
                  </a:lnTo>
                  <a:lnTo>
                    <a:pt x="1334516" y="762000"/>
                  </a:lnTo>
                  <a:lnTo>
                    <a:pt x="1343025" y="755650"/>
                  </a:lnTo>
                  <a:lnTo>
                    <a:pt x="1343025" y="747776"/>
                  </a:lnTo>
                  <a:lnTo>
                    <a:pt x="1343025" y="739775"/>
                  </a:lnTo>
                  <a:close/>
                </a:path>
                <a:path extrusionOk="0" h="1343025" w="1485900">
                  <a:moveTo>
                    <a:pt x="1343025" y="600075"/>
                  </a:moveTo>
                  <a:lnTo>
                    <a:pt x="1341488" y="592658"/>
                  </a:lnTo>
                  <a:lnTo>
                    <a:pt x="1337348" y="586600"/>
                  </a:lnTo>
                  <a:lnTo>
                    <a:pt x="1331290" y="582523"/>
                  </a:lnTo>
                  <a:lnTo>
                    <a:pt x="1323975" y="581025"/>
                  </a:lnTo>
                  <a:lnTo>
                    <a:pt x="1316545" y="582523"/>
                  </a:lnTo>
                  <a:lnTo>
                    <a:pt x="1310487" y="586600"/>
                  </a:lnTo>
                  <a:lnTo>
                    <a:pt x="1306410" y="592658"/>
                  </a:lnTo>
                  <a:lnTo>
                    <a:pt x="1304925" y="600075"/>
                  </a:lnTo>
                  <a:lnTo>
                    <a:pt x="1306410" y="607504"/>
                  </a:lnTo>
                  <a:lnTo>
                    <a:pt x="1310487" y="613562"/>
                  </a:lnTo>
                  <a:lnTo>
                    <a:pt x="1316545" y="617639"/>
                  </a:lnTo>
                  <a:lnTo>
                    <a:pt x="1323975" y="619125"/>
                  </a:lnTo>
                  <a:lnTo>
                    <a:pt x="1331391" y="617639"/>
                  </a:lnTo>
                  <a:lnTo>
                    <a:pt x="1337449" y="613562"/>
                  </a:lnTo>
                  <a:lnTo>
                    <a:pt x="1341526" y="607504"/>
                  </a:lnTo>
                  <a:lnTo>
                    <a:pt x="1343025" y="600075"/>
                  </a:lnTo>
                  <a:close/>
                </a:path>
                <a:path extrusionOk="0" h="1343025" w="1485900">
                  <a:moveTo>
                    <a:pt x="1343025" y="457200"/>
                  </a:moveTo>
                  <a:lnTo>
                    <a:pt x="1341488" y="449745"/>
                  </a:lnTo>
                  <a:lnTo>
                    <a:pt x="1337348" y="443636"/>
                  </a:lnTo>
                  <a:lnTo>
                    <a:pt x="1331290" y="439547"/>
                  </a:lnTo>
                  <a:lnTo>
                    <a:pt x="1323975" y="438150"/>
                  </a:lnTo>
                  <a:lnTo>
                    <a:pt x="1316545" y="439648"/>
                  </a:lnTo>
                  <a:lnTo>
                    <a:pt x="1310487" y="443725"/>
                  </a:lnTo>
                  <a:lnTo>
                    <a:pt x="1306410" y="449783"/>
                  </a:lnTo>
                  <a:lnTo>
                    <a:pt x="1304925" y="457200"/>
                  </a:lnTo>
                  <a:lnTo>
                    <a:pt x="1306410" y="464629"/>
                  </a:lnTo>
                  <a:lnTo>
                    <a:pt x="1310487" y="470687"/>
                  </a:lnTo>
                  <a:lnTo>
                    <a:pt x="1316545" y="474764"/>
                  </a:lnTo>
                  <a:lnTo>
                    <a:pt x="1323975" y="476250"/>
                  </a:lnTo>
                  <a:lnTo>
                    <a:pt x="1331391" y="474764"/>
                  </a:lnTo>
                  <a:lnTo>
                    <a:pt x="1337449" y="470687"/>
                  </a:lnTo>
                  <a:lnTo>
                    <a:pt x="1341526" y="464629"/>
                  </a:lnTo>
                  <a:lnTo>
                    <a:pt x="1343025" y="457200"/>
                  </a:lnTo>
                  <a:close/>
                </a:path>
                <a:path extrusionOk="0" h="1343025" w="1485900">
                  <a:moveTo>
                    <a:pt x="1343025" y="314325"/>
                  </a:moveTo>
                  <a:lnTo>
                    <a:pt x="1341488" y="306908"/>
                  </a:lnTo>
                  <a:lnTo>
                    <a:pt x="1337348" y="300850"/>
                  </a:lnTo>
                  <a:lnTo>
                    <a:pt x="1331290" y="296773"/>
                  </a:lnTo>
                  <a:lnTo>
                    <a:pt x="1323975" y="295275"/>
                  </a:lnTo>
                  <a:lnTo>
                    <a:pt x="1316545" y="296773"/>
                  </a:lnTo>
                  <a:lnTo>
                    <a:pt x="1310487" y="300850"/>
                  </a:lnTo>
                  <a:lnTo>
                    <a:pt x="1306410" y="306908"/>
                  </a:lnTo>
                  <a:lnTo>
                    <a:pt x="1304925" y="314325"/>
                  </a:lnTo>
                  <a:lnTo>
                    <a:pt x="1306410" y="321754"/>
                  </a:lnTo>
                  <a:lnTo>
                    <a:pt x="1310487" y="327812"/>
                  </a:lnTo>
                  <a:lnTo>
                    <a:pt x="1316545" y="331889"/>
                  </a:lnTo>
                  <a:lnTo>
                    <a:pt x="1323975" y="333375"/>
                  </a:lnTo>
                  <a:lnTo>
                    <a:pt x="1331391" y="331889"/>
                  </a:lnTo>
                  <a:lnTo>
                    <a:pt x="1337449" y="327812"/>
                  </a:lnTo>
                  <a:lnTo>
                    <a:pt x="1341526" y="321754"/>
                  </a:lnTo>
                  <a:lnTo>
                    <a:pt x="1343025" y="314325"/>
                  </a:lnTo>
                  <a:close/>
                </a:path>
                <a:path extrusionOk="0" h="1343025" w="1485900">
                  <a:moveTo>
                    <a:pt x="1343025" y="158750"/>
                  </a:moveTo>
                  <a:lnTo>
                    <a:pt x="1334262" y="152273"/>
                  </a:lnTo>
                  <a:lnTo>
                    <a:pt x="1323975" y="152400"/>
                  </a:lnTo>
                  <a:lnTo>
                    <a:pt x="1313434" y="152400"/>
                  </a:lnTo>
                  <a:lnTo>
                    <a:pt x="1304925" y="158750"/>
                  </a:lnTo>
                  <a:lnTo>
                    <a:pt x="1304925" y="174625"/>
                  </a:lnTo>
                  <a:lnTo>
                    <a:pt x="1313434" y="180975"/>
                  </a:lnTo>
                  <a:lnTo>
                    <a:pt x="1334516" y="180975"/>
                  </a:lnTo>
                  <a:lnTo>
                    <a:pt x="1343025" y="174625"/>
                  </a:lnTo>
                  <a:lnTo>
                    <a:pt x="1343025" y="166751"/>
                  </a:lnTo>
                  <a:lnTo>
                    <a:pt x="1343025" y="158750"/>
                  </a:lnTo>
                  <a:close/>
                </a:path>
                <a:path extrusionOk="0" h="1343025" w="1485900">
                  <a:moveTo>
                    <a:pt x="1343025" y="19050"/>
                  </a:moveTo>
                  <a:lnTo>
                    <a:pt x="1341488" y="11633"/>
                  </a:lnTo>
                  <a:lnTo>
                    <a:pt x="1337322" y="5575"/>
                  </a:lnTo>
                  <a:lnTo>
                    <a:pt x="1331175" y="1498"/>
                  </a:lnTo>
                  <a:lnTo>
                    <a:pt x="1323721" y="0"/>
                  </a:lnTo>
                  <a:lnTo>
                    <a:pt x="1316329" y="1498"/>
                  </a:lnTo>
                  <a:lnTo>
                    <a:pt x="1310360" y="5575"/>
                  </a:lnTo>
                  <a:lnTo>
                    <a:pt x="1306372" y="11633"/>
                  </a:lnTo>
                  <a:lnTo>
                    <a:pt x="1304925" y="19050"/>
                  </a:lnTo>
                  <a:lnTo>
                    <a:pt x="1306410" y="26479"/>
                  </a:lnTo>
                  <a:lnTo>
                    <a:pt x="1310487" y="32537"/>
                  </a:lnTo>
                  <a:lnTo>
                    <a:pt x="1316545" y="36614"/>
                  </a:lnTo>
                  <a:lnTo>
                    <a:pt x="1323975" y="38100"/>
                  </a:lnTo>
                  <a:lnTo>
                    <a:pt x="1331391" y="36614"/>
                  </a:lnTo>
                  <a:lnTo>
                    <a:pt x="1337449" y="32537"/>
                  </a:lnTo>
                  <a:lnTo>
                    <a:pt x="1341526" y="26479"/>
                  </a:lnTo>
                  <a:lnTo>
                    <a:pt x="1343025" y="19050"/>
                  </a:lnTo>
                  <a:close/>
                </a:path>
                <a:path extrusionOk="0" h="1343025" w="1485900">
                  <a:moveTo>
                    <a:pt x="1485900" y="895350"/>
                  </a:moveTo>
                  <a:lnTo>
                    <a:pt x="1484401" y="887933"/>
                  </a:lnTo>
                  <a:lnTo>
                    <a:pt x="1480324" y="881875"/>
                  </a:lnTo>
                  <a:lnTo>
                    <a:pt x="1474266" y="877798"/>
                  </a:lnTo>
                  <a:lnTo>
                    <a:pt x="1466850" y="876300"/>
                  </a:lnTo>
                  <a:lnTo>
                    <a:pt x="1459420" y="877798"/>
                  </a:lnTo>
                  <a:lnTo>
                    <a:pt x="1453362" y="881875"/>
                  </a:lnTo>
                  <a:lnTo>
                    <a:pt x="1449285" y="887933"/>
                  </a:lnTo>
                  <a:lnTo>
                    <a:pt x="1447800" y="895350"/>
                  </a:lnTo>
                  <a:lnTo>
                    <a:pt x="1449285" y="902779"/>
                  </a:lnTo>
                  <a:lnTo>
                    <a:pt x="1453362" y="908837"/>
                  </a:lnTo>
                  <a:lnTo>
                    <a:pt x="1459420" y="912914"/>
                  </a:lnTo>
                  <a:lnTo>
                    <a:pt x="1466850" y="914400"/>
                  </a:lnTo>
                  <a:lnTo>
                    <a:pt x="1474266" y="912914"/>
                  </a:lnTo>
                  <a:lnTo>
                    <a:pt x="1480324" y="908837"/>
                  </a:lnTo>
                  <a:lnTo>
                    <a:pt x="1484401" y="902779"/>
                  </a:lnTo>
                  <a:lnTo>
                    <a:pt x="1485900" y="895350"/>
                  </a:lnTo>
                  <a:close/>
                </a:path>
                <a:path extrusionOk="0" h="1343025" w="1485900">
                  <a:moveTo>
                    <a:pt x="1485900" y="739775"/>
                  </a:moveTo>
                  <a:lnTo>
                    <a:pt x="1477391" y="733298"/>
                  </a:lnTo>
                  <a:lnTo>
                    <a:pt x="1466850" y="733425"/>
                  </a:lnTo>
                  <a:lnTo>
                    <a:pt x="1456309" y="733425"/>
                  </a:lnTo>
                  <a:lnTo>
                    <a:pt x="1447800" y="739775"/>
                  </a:lnTo>
                  <a:lnTo>
                    <a:pt x="1447800" y="755650"/>
                  </a:lnTo>
                  <a:lnTo>
                    <a:pt x="1456309" y="762000"/>
                  </a:lnTo>
                  <a:lnTo>
                    <a:pt x="1477391" y="762000"/>
                  </a:lnTo>
                  <a:lnTo>
                    <a:pt x="1485900" y="755650"/>
                  </a:lnTo>
                  <a:lnTo>
                    <a:pt x="1485900" y="747776"/>
                  </a:lnTo>
                  <a:lnTo>
                    <a:pt x="1485900" y="739775"/>
                  </a:lnTo>
                  <a:close/>
                </a:path>
                <a:path extrusionOk="0" h="1343025" w="1485900">
                  <a:moveTo>
                    <a:pt x="1485900" y="600075"/>
                  </a:moveTo>
                  <a:lnTo>
                    <a:pt x="1484401" y="592658"/>
                  </a:lnTo>
                  <a:lnTo>
                    <a:pt x="1480324" y="586600"/>
                  </a:lnTo>
                  <a:lnTo>
                    <a:pt x="1474266" y="582523"/>
                  </a:lnTo>
                  <a:lnTo>
                    <a:pt x="1466850" y="581025"/>
                  </a:lnTo>
                  <a:lnTo>
                    <a:pt x="1459420" y="582523"/>
                  </a:lnTo>
                  <a:lnTo>
                    <a:pt x="1453362" y="586600"/>
                  </a:lnTo>
                  <a:lnTo>
                    <a:pt x="1449285" y="592658"/>
                  </a:lnTo>
                  <a:lnTo>
                    <a:pt x="1447800" y="600075"/>
                  </a:lnTo>
                  <a:lnTo>
                    <a:pt x="1449285" y="607504"/>
                  </a:lnTo>
                  <a:lnTo>
                    <a:pt x="1453362" y="613562"/>
                  </a:lnTo>
                  <a:lnTo>
                    <a:pt x="1459420" y="617639"/>
                  </a:lnTo>
                  <a:lnTo>
                    <a:pt x="1466850" y="619125"/>
                  </a:lnTo>
                  <a:lnTo>
                    <a:pt x="1474266" y="617639"/>
                  </a:lnTo>
                  <a:lnTo>
                    <a:pt x="1480324" y="613562"/>
                  </a:lnTo>
                  <a:lnTo>
                    <a:pt x="1484401" y="607504"/>
                  </a:lnTo>
                  <a:lnTo>
                    <a:pt x="1485900" y="600075"/>
                  </a:lnTo>
                  <a:close/>
                </a:path>
                <a:path extrusionOk="0" h="1343025" w="1485900">
                  <a:moveTo>
                    <a:pt x="1485900" y="457200"/>
                  </a:moveTo>
                  <a:lnTo>
                    <a:pt x="1484401" y="449745"/>
                  </a:lnTo>
                  <a:lnTo>
                    <a:pt x="1480324" y="443636"/>
                  </a:lnTo>
                  <a:lnTo>
                    <a:pt x="1474266" y="439547"/>
                  </a:lnTo>
                  <a:lnTo>
                    <a:pt x="1466850" y="438150"/>
                  </a:lnTo>
                  <a:lnTo>
                    <a:pt x="1459420" y="439648"/>
                  </a:lnTo>
                  <a:lnTo>
                    <a:pt x="1453362" y="443725"/>
                  </a:lnTo>
                  <a:lnTo>
                    <a:pt x="1449285" y="449783"/>
                  </a:lnTo>
                  <a:lnTo>
                    <a:pt x="1447800" y="457200"/>
                  </a:lnTo>
                  <a:lnTo>
                    <a:pt x="1449285" y="464629"/>
                  </a:lnTo>
                  <a:lnTo>
                    <a:pt x="1453362" y="470687"/>
                  </a:lnTo>
                  <a:lnTo>
                    <a:pt x="1459420" y="474764"/>
                  </a:lnTo>
                  <a:lnTo>
                    <a:pt x="1466850" y="476250"/>
                  </a:lnTo>
                  <a:lnTo>
                    <a:pt x="1474266" y="474764"/>
                  </a:lnTo>
                  <a:lnTo>
                    <a:pt x="1480324" y="470687"/>
                  </a:lnTo>
                  <a:lnTo>
                    <a:pt x="1484401" y="464629"/>
                  </a:lnTo>
                  <a:lnTo>
                    <a:pt x="1485900" y="457200"/>
                  </a:lnTo>
                  <a:close/>
                </a:path>
                <a:path extrusionOk="0" h="1343025" w="1485900">
                  <a:moveTo>
                    <a:pt x="1485900" y="314325"/>
                  </a:moveTo>
                  <a:lnTo>
                    <a:pt x="1484401" y="306908"/>
                  </a:lnTo>
                  <a:lnTo>
                    <a:pt x="1480324" y="300850"/>
                  </a:lnTo>
                  <a:lnTo>
                    <a:pt x="1474266" y="296773"/>
                  </a:lnTo>
                  <a:lnTo>
                    <a:pt x="1466850" y="295275"/>
                  </a:lnTo>
                  <a:lnTo>
                    <a:pt x="1459420" y="296773"/>
                  </a:lnTo>
                  <a:lnTo>
                    <a:pt x="1453362" y="300850"/>
                  </a:lnTo>
                  <a:lnTo>
                    <a:pt x="1449285" y="306908"/>
                  </a:lnTo>
                  <a:lnTo>
                    <a:pt x="1447800" y="314325"/>
                  </a:lnTo>
                  <a:lnTo>
                    <a:pt x="1449285" y="321754"/>
                  </a:lnTo>
                  <a:lnTo>
                    <a:pt x="1453362" y="327812"/>
                  </a:lnTo>
                  <a:lnTo>
                    <a:pt x="1459420" y="331889"/>
                  </a:lnTo>
                  <a:lnTo>
                    <a:pt x="1466850" y="333375"/>
                  </a:lnTo>
                  <a:lnTo>
                    <a:pt x="1474266" y="331889"/>
                  </a:lnTo>
                  <a:lnTo>
                    <a:pt x="1480324" y="327812"/>
                  </a:lnTo>
                  <a:lnTo>
                    <a:pt x="1484401" y="321754"/>
                  </a:lnTo>
                  <a:lnTo>
                    <a:pt x="1485900" y="314325"/>
                  </a:lnTo>
                  <a:close/>
                </a:path>
                <a:path extrusionOk="0" h="1343025" w="1485900">
                  <a:moveTo>
                    <a:pt x="1485900" y="158750"/>
                  </a:moveTo>
                  <a:lnTo>
                    <a:pt x="1477391" y="152273"/>
                  </a:lnTo>
                  <a:lnTo>
                    <a:pt x="1466850" y="152400"/>
                  </a:lnTo>
                  <a:lnTo>
                    <a:pt x="1456309" y="152400"/>
                  </a:lnTo>
                  <a:lnTo>
                    <a:pt x="1447800" y="158750"/>
                  </a:lnTo>
                  <a:lnTo>
                    <a:pt x="1447800" y="174625"/>
                  </a:lnTo>
                  <a:lnTo>
                    <a:pt x="1456309" y="180975"/>
                  </a:lnTo>
                  <a:lnTo>
                    <a:pt x="1477391" y="180975"/>
                  </a:lnTo>
                  <a:lnTo>
                    <a:pt x="1485900" y="174625"/>
                  </a:lnTo>
                  <a:lnTo>
                    <a:pt x="1485900" y="166751"/>
                  </a:lnTo>
                  <a:lnTo>
                    <a:pt x="1485900" y="158750"/>
                  </a:lnTo>
                  <a:close/>
                </a:path>
                <a:path extrusionOk="0" h="1343025" w="1485900">
                  <a:moveTo>
                    <a:pt x="1485900" y="19050"/>
                  </a:moveTo>
                  <a:lnTo>
                    <a:pt x="1484401" y="11633"/>
                  </a:lnTo>
                  <a:lnTo>
                    <a:pt x="1480324" y="5575"/>
                  </a:lnTo>
                  <a:lnTo>
                    <a:pt x="1474266" y="1498"/>
                  </a:lnTo>
                  <a:lnTo>
                    <a:pt x="1466850" y="0"/>
                  </a:lnTo>
                  <a:lnTo>
                    <a:pt x="1459420" y="1498"/>
                  </a:lnTo>
                  <a:lnTo>
                    <a:pt x="1453362" y="5575"/>
                  </a:lnTo>
                  <a:lnTo>
                    <a:pt x="1449285" y="11633"/>
                  </a:lnTo>
                  <a:lnTo>
                    <a:pt x="1447800" y="19050"/>
                  </a:lnTo>
                  <a:lnTo>
                    <a:pt x="1449285" y="26479"/>
                  </a:lnTo>
                  <a:lnTo>
                    <a:pt x="1453362" y="32537"/>
                  </a:lnTo>
                  <a:lnTo>
                    <a:pt x="1459420" y="36614"/>
                  </a:lnTo>
                  <a:lnTo>
                    <a:pt x="1466850" y="38100"/>
                  </a:lnTo>
                  <a:lnTo>
                    <a:pt x="1474266" y="36614"/>
                  </a:lnTo>
                  <a:lnTo>
                    <a:pt x="1480324" y="32537"/>
                  </a:lnTo>
                  <a:lnTo>
                    <a:pt x="1484401" y="26479"/>
                  </a:lnTo>
                  <a:lnTo>
                    <a:pt x="1485900" y="1905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495" name="Google Shape;495;p38"/>
            <p:cNvSpPr/>
            <p:nvPr/>
          </p:nvSpPr>
          <p:spPr>
            <a:xfrm>
              <a:off x="10839450" y="5591175"/>
              <a:ext cx="466725" cy="323850"/>
            </a:xfrm>
            <a:custGeom>
              <a:rect b="b" l="l" r="r" t="t"/>
              <a:pathLst>
                <a:path extrusionOk="0" h="323850" w="466725">
                  <a:moveTo>
                    <a:pt x="28575" y="301650"/>
                  </a:moveTo>
                  <a:lnTo>
                    <a:pt x="22225" y="295275"/>
                  </a:lnTo>
                  <a:lnTo>
                    <a:pt x="6350" y="295275"/>
                  </a:lnTo>
                  <a:lnTo>
                    <a:pt x="0" y="301650"/>
                  </a:lnTo>
                  <a:lnTo>
                    <a:pt x="0" y="317474"/>
                  </a:lnTo>
                  <a:lnTo>
                    <a:pt x="6350" y="323850"/>
                  </a:lnTo>
                  <a:lnTo>
                    <a:pt x="22225" y="323850"/>
                  </a:lnTo>
                  <a:lnTo>
                    <a:pt x="28575" y="317474"/>
                  </a:lnTo>
                  <a:lnTo>
                    <a:pt x="28575" y="309562"/>
                  </a:lnTo>
                  <a:lnTo>
                    <a:pt x="28575" y="301650"/>
                  </a:lnTo>
                  <a:close/>
                </a:path>
                <a:path extrusionOk="0" h="323850" w="466725">
                  <a:moveTo>
                    <a:pt x="28575" y="158775"/>
                  </a:moveTo>
                  <a:lnTo>
                    <a:pt x="22225" y="152400"/>
                  </a:lnTo>
                  <a:lnTo>
                    <a:pt x="6350" y="152400"/>
                  </a:lnTo>
                  <a:lnTo>
                    <a:pt x="0" y="158775"/>
                  </a:lnTo>
                  <a:lnTo>
                    <a:pt x="0" y="174599"/>
                  </a:lnTo>
                  <a:lnTo>
                    <a:pt x="6350" y="180975"/>
                  </a:lnTo>
                  <a:lnTo>
                    <a:pt x="22225" y="180975"/>
                  </a:lnTo>
                  <a:lnTo>
                    <a:pt x="28575" y="174599"/>
                  </a:lnTo>
                  <a:lnTo>
                    <a:pt x="28575" y="166687"/>
                  </a:lnTo>
                  <a:lnTo>
                    <a:pt x="28575" y="158775"/>
                  </a:lnTo>
                  <a:close/>
                </a:path>
                <a:path extrusionOk="0" h="323850" w="466725">
                  <a:moveTo>
                    <a:pt x="171450" y="301650"/>
                  </a:moveTo>
                  <a:lnTo>
                    <a:pt x="165100" y="295275"/>
                  </a:lnTo>
                  <a:lnTo>
                    <a:pt x="149225" y="295275"/>
                  </a:lnTo>
                  <a:lnTo>
                    <a:pt x="142875" y="301650"/>
                  </a:lnTo>
                  <a:lnTo>
                    <a:pt x="142875" y="317474"/>
                  </a:lnTo>
                  <a:lnTo>
                    <a:pt x="149225" y="323850"/>
                  </a:lnTo>
                  <a:lnTo>
                    <a:pt x="165100" y="323850"/>
                  </a:lnTo>
                  <a:lnTo>
                    <a:pt x="171450" y="317474"/>
                  </a:lnTo>
                  <a:lnTo>
                    <a:pt x="171450" y="309562"/>
                  </a:lnTo>
                  <a:lnTo>
                    <a:pt x="171450" y="301650"/>
                  </a:lnTo>
                  <a:close/>
                </a:path>
                <a:path extrusionOk="0" h="323850" w="466725">
                  <a:moveTo>
                    <a:pt x="171450" y="158775"/>
                  </a:moveTo>
                  <a:lnTo>
                    <a:pt x="165100" y="152400"/>
                  </a:lnTo>
                  <a:lnTo>
                    <a:pt x="149225" y="152400"/>
                  </a:lnTo>
                  <a:lnTo>
                    <a:pt x="142875" y="158775"/>
                  </a:lnTo>
                  <a:lnTo>
                    <a:pt x="142875" y="174599"/>
                  </a:lnTo>
                  <a:lnTo>
                    <a:pt x="149225" y="180975"/>
                  </a:lnTo>
                  <a:lnTo>
                    <a:pt x="165100" y="180975"/>
                  </a:lnTo>
                  <a:lnTo>
                    <a:pt x="171450" y="174599"/>
                  </a:lnTo>
                  <a:lnTo>
                    <a:pt x="171450" y="166687"/>
                  </a:lnTo>
                  <a:lnTo>
                    <a:pt x="171450" y="158775"/>
                  </a:lnTo>
                  <a:close/>
                </a:path>
                <a:path extrusionOk="0" h="323850" w="466725">
                  <a:moveTo>
                    <a:pt x="323850" y="301650"/>
                  </a:moveTo>
                  <a:lnTo>
                    <a:pt x="315087" y="295275"/>
                  </a:lnTo>
                  <a:lnTo>
                    <a:pt x="294259" y="295275"/>
                  </a:lnTo>
                  <a:lnTo>
                    <a:pt x="285750" y="301650"/>
                  </a:lnTo>
                  <a:lnTo>
                    <a:pt x="285750" y="317474"/>
                  </a:lnTo>
                  <a:lnTo>
                    <a:pt x="294259" y="323850"/>
                  </a:lnTo>
                  <a:lnTo>
                    <a:pt x="315341" y="323850"/>
                  </a:lnTo>
                  <a:lnTo>
                    <a:pt x="323850" y="317474"/>
                  </a:lnTo>
                  <a:lnTo>
                    <a:pt x="323850" y="309562"/>
                  </a:lnTo>
                  <a:lnTo>
                    <a:pt x="323850" y="301650"/>
                  </a:lnTo>
                  <a:close/>
                </a:path>
                <a:path extrusionOk="0" h="323850" w="466725">
                  <a:moveTo>
                    <a:pt x="323850" y="158775"/>
                  </a:moveTo>
                  <a:lnTo>
                    <a:pt x="315087" y="152400"/>
                  </a:lnTo>
                  <a:lnTo>
                    <a:pt x="294259" y="152400"/>
                  </a:lnTo>
                  <a:lnTo>
                    <a:pt x="285750" y="158775"/>
                  </a:lnTo>
                  <a:lnTo>
                    <a:pt x="285750" y="174599"/>
                  </a:lnTo>
                  <a:lnTo>
                    <a:pt x="294259" y="180975"/>
                  </a:lnTo>
                  <a:lnTo>
                    <a:pt x="315341" y="180975"/>
                  </a:lnTo>
                  <a:lnTo>
                    <a:pt x="323850" y="174599"/>
                  </a:lnTo>
                  <a:lnTo>
                    <a:pt x="323850" y="166687"/>
                  </a:lnTo>
                  <a:lnTo>
                    <a:pt x="323850" y="158775"/>
                  </a:lnTo>
                  <a:close/>
                </a:path>
                <a:path extrusionOk="0" h="323850" w="466725">
                  <a:moveTo>
                    <a:pt x="323850" y="19050"/>
                  </a:moveTo>
                  <a:lnTo>
                    <a:pt x="322313" y="11633"/>
                  </a:lnTo>
                  <a:lnTo>
                    <a:pt x="318173" y="5575"/>
                  </a:lnTo>
                  <a:lnTo>
                    <a:pt x="312115" y="1498"/>
                  </a:lnTo>
                  <a:lnTo>
                    <a:pt x="304800" y="0"/>
                  </a:lnTo>
                  <a:lnTo>
                    <a:pt x="297370" y="1498"/>
                  </a:lnTo>
                  <a:lnTo>
                    <a:pt x="291312" y="5575"/>
                  </a:lnTo>
                  <a:lnTo>
                    <a:pt x="287235" y="11633"/>
                  </a:lnTo>
                  <a:lnTo>
                    <a:pt x="285750" y="19050"/>
                  </a:lnTo>
                  <a:lnTo>
                    <a:pt x="287235" y="26479"/>
                  </a:lnTo>
                  <a:lnTo>
                    <a:pt x="291312" y="32537"/>
                  </a:lnTo>
                  <a:lnTo>
                    <a:pt x="297370" y="36614"/>
                  </a:lnTo>
                  <a:lnTo>
                    <a:pt x="304800" y="38100"/>
                  </a:lnTo>
                  <a:lnTo>
                    <a:pt x="312216" y="36614"/>
                  </a:lnTo>
                  <a:lnTo>
                    <a:pt x="318274" y="32537"/>
                  </a:lnTo>
                  <a:lnTo>
                    <a:pt x="322351" y="26479"/>
                  </a:lnTo>
                  <a:lnTo>
                    <a:pt x="323850" y="19050"/>
                  </a:lnTo>
                  <a:close/>
                </a:path>
                <a:path extrusionOk="0" h="323850" w="466725">
                  <a:moveTo>
                    <a:pt x="466725" y="301650"/>
                  </a:moveTo>
                  <a:lnTo>
                    <a:pt x="458216" y="295275"/>
                  </a:lnTo>
                  <a:lnTo>
                    <a:pt x="437134" y="295275"/>
                  </a:lnTo>
                  <a:lnTo>
                    <a:pt x="428625" y="301650"/>
                  </a:lnTo>
                  <a:lnTo>
                    <a:pt x="428625" y="317474"/>
                  </a:lnTo>
                  <a:lnTo>
                    <a:pt x="437134" y="323850"/>
                  </a:lnTo>
                  <a:lnTo>
                    <a:pt x="458216" y="323850"/>
                  </a:lnTo>
                  <a:lnTo>
                    <a:pt x="466725" y="317474"/>
                  </a:lnTo>
                  <a:lnTo>
                    <a:pt x="466725" y="309562"/>
                  </a:lnTo>
                  <a:lnTo>
                    <a:pt x="466725" y="301650"/>
                  </a:lnTo>
                  <a:close/>
                </a:path>
                <a:path extrusionOk="0" h="323850" w="466725">
                  <a:moveTo>
                    <a:pt x="466725" y="158775"/>
                  </a:moveTo>
                  <a:lnTo>
                    <a:pt x="458216" y="152400"/>
                  </a:lnTo>
                  <a:lnTo>
                    <a:pt x="437134" y="152400"/>
                  </a:lnTo>
                  <a:lnTo>
                    <a:pt x="428625" y="158775"/>
                  </a:lnTo>
                  <a:lnTo>
                    <a:pt x="428625" y="174599"/>
                  </a:lnTo>
                  <a:lnTo>
                    <a:pt x="437134" y="180975"/>
                  </a:lnTo>
                  <a:lnTo>
                    <a:pt x="458216" y="180975"/>
                  </a:lnTo>
                  <a:lnTo>
                    <a:pt x="466725" y="174599"/>
                  </a:lnTo>
                  <a:lnTo>
                    <a:pt x="466725" y="166687"/>
                  </a:lnTo>
                  <a:lnTo>
                    <a:pt x="466725" y="158775"/>
                  </a:lnTo>
                  <a:close/>
                </a:path>
                <a:path extrusionOk="0" h="323850" w="466725">
                  <a:moveTo>
                    <a:pt x="466725" y="19050"/>
                  </a:moveTo>
                  <a:lnTo>
                    <a:pt x="465226" y="11633"/>
                  </a:lnTo>
                  <a:lnTo>
                    <a:pt x="461149" y="5575"/>
                  </a:lnTo>
                  <a:lnTo>
                    <a:pt x="455091" y="1498"/>
                  </a:lnTo>
                  <a:lnTo>
                    <a:pt x="447675" y="0"/>
                  </a:lnTo>
                  <a:lnTo>
                    <a:pt x="440245" y="1498"/>
                  </a:lnTo>
                  <a:lnTo>
                    <a:pt x="434187" y="5575"/>
                  </a:lnTo>
                  <a:lnTo>
                    <a:pt x="430110" y="11633"/>
                  </a:lnTo>
                  <a:lnTo>
                    <a:pt x="428625" y="19050"/>
                  </a:lnTo>
                  <a:lnTo>
                    <a:pt x="430110" y="26479"/>
                  </a:lnTo>
                  <a:lnTo>
                    <a:pt x="434187" y="32537"/>
                  </a:lnTo>
                  <a:lnTo>
                    <a:pt x="440245" y="36614"/>
                  </a:lnTo>
                  <a:lnTo>
                    <a:pt x="447675" y="38100"/>
                  </a:lnTo>
                  <a:lnTo>
                    <a:pt x="455091" y="36614"/>
                  </a:lnTo>
                  <a:lnTo>
                    <a:pt x="461149" y="32537"/>
                  </a:lnTo>
                  <a:lnTo>
                    <a:pt x="465226" y="26479"/>
                  </a:lnTo>
                  <a:lnTo>
                    <a:pt x="466725" y="1905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grpSp>
      <p:grpSp>
        <p:nvGrpSpPr>
          <p:cNvPr id="496" name="Google Shape;496;p38"/>
          <p:cNvGrpSpPr/>
          <p:nvPr/>
        </p:nvGrpSpPr>
        <p:grpSpPr>
          <a:xfrm>
            <a:off x="7154513" y="110776"/>
            <a:ext cx="1696593" cy="700087"/>
            <a:chOff x="9539351" y="147701"/>
            <a:chExt cx="2262124" cy="933450"/>
          </a:xfrm>
        </p:grpSpPr>
        <p:sp>
          <p:nvSpPr>
            <p:cNvPr id="497" name="Google Shape;497;p38"/>
            <p:cNvSpPr/>
            <p:nvPr/>
          </p:nvSpPr>
          <p:spPr>
            <a:xfrm>
              <a:off x="9539351" y="147701"/>
              <a:ext cx="933450" cy="933450"/>
            </a:xfrm>
            <a:custGeom>
              <a:rect b="b" l="l" r="r" t="t"/>
              <a:pathLst>
                <a:path extrusionOk="0" h="933450" w="933450">
                  <a:moveTo>
                    <a:pt x="466725" y="0"/>
                  </a:moveTo>
                  <a:lnTo>
                    <a:pt x="418997" y="2409"/>
                  </a:lnTo>
                  <a:lnTo>
                    <a:pt x="372650" y="9480"/>
                  </a:lnTo>
                  <a:lnTo>
                    <a:pt x="327918" y="20979"/>
                  </a:lnTo>
                  <a:lnTo>
                    <a:pt x="285035" y="36671"/>
                  </a:lnTo>
                  <a:lnTo>
                    <a:pt x="244236" y="56322"/>
                  </a:lnTo>
                  <a:lnTo>
                    <a:pt x="205754" y="79697"/>
                  </a:lnTo>
                  <a:lnTo>
                    <a:pt x="169825" y="106562"/>
                  </a:lnTo>
                  <a:lnTo>
                    <a:pt x="136683" y="136683"/>
                  </a:lnTo>
                  <a:lnTo>
                    <a:pt x="106562" y="169825"/>
                  </a:lnTo>
                  <a:lnTo>
                    <a:pt x="79697" y="205754"/>
                  </a:lnTo>
                  <a:lnTo>
                    <a:pt x="56322" y="244236"/>
                  </a:lnTo>
                  <a:lnTo>
                    <a:pt x="36671" y="285035"/>
                  </a:lnTo>
                  <a:lnTo>
                    <a:pt x="20979" y="327918"/>
                  </a:lnTo>
                  <a:lnTo>
                    <a:pt x="9480" y="372650"/>
                  </a:lnTo>
                  <a:lnTo>
                    <a:pt x="2409" y="418997"/>
                  </a:lnTo>
                  <a:lnTo>
                    <a:pt x="0" y="466725"/>
                  </a:lnTo>
                  <a:lnTo>
                    <a:pt x="2409" y="514431"/>
                  </a:lnTo>
                  <a:lnTo>
                    <a:pt x="9480" y="560762"/>
                  </a:lnTo>
                  <a:lnTo>
                    <a:pt x="20979" y="605484"/>
                  </a:lnTo>
                  <a:lnTo>
                    <a:pt x="36671" y="648360"/>
                  </a:lnTo>
                  <a:lnTo>
                    <a:pt x="56322" y="689157"/>
                  </a:lnTo>
                  <a:lnTo>
                    <a:pt x="79697" y="727639"/>
                  </a:lnTo>
                  <a:lnTo>
                    <a:pt x="106562" y="763571"/>
                  </a:lnTo>
                  <a:lnTo>
                    <a:pt x="136683" y="796718"/>
                  </a:lnTo>
                  <a:lnTo>
                    <a:pt x="169825" y="826846"/>
                  </a:lnTo>
                  <a:lnTo>
                    <a:pt x="205754" y="853719"/>
                  </a:lnTo>
                  <a:lnTo>
                    <a:pt x="244236" y="877102"/>
                  </a:lnTo>
                  <a:lnTo>
                    <a:pt x="285035" y="896760"/>
                  </a:lnTo>
                  <a:lnTo>
                    <a:pt x="327918" y="912459"/>
                  </a:lnTo>
                  <a:lnTo>
                    <a:pt x="372650" y="923964"/>
                  </a:lnTo>
                  <a:lnTo>
                    <a:pt x="418997" y="931039"/>
                  </a:lnTo>
                  <a:lnTo>
                    <a:pt x="466725" y="933450"/>
                  </a:lnTo>
                  <a:lnTo>
                    <a:pt x="514431" y="931039"/>
                  </a:lnTo>
                  <a:lnTo>
                    <a:pt x="560762" y="923964"/>
                  </a:lnTo>
                  <a:lnTo>
                    <a:pt x="605484" y="912459"/>
                  </a:lnTo>
                  <a:lnTo>
                    <a:pt x="648360" y="896760"/>
                  </a:lnTo>
                  <a:lnTo>
                    <a:pt x="689157" y="877102"/>
                  </a:lnTo>
                  <a:lnTo>
                    <a:pt x="727639" y="853719"/>
                  </a:lnTo>
                  <a:lnTo>
                    <a:pt x="763571" y="826846"/>
                  </a:lnTo>
                  <a:lnTo>
                    <a:pt x="796718" y="796718"/>
                  </a:lnTo>
                  <a:lnTo>
                    <a:pt x="818809" y="772413"/>
                  </a:lnTo>
                  <a:lnTo>
                    <a:pt x="466725" y="772413"/>
                  </a:lnTo>
                  <a:lnTo>
                    <a:pt x="417117" y="768411"/>
                  </a:lnTo>
                  <a:lnTo>
                    <a:pt x="370058" y="756825"/>
                  </a:lnTo>
                  <a:lnTo>
                    <a:pt x="326179" y="738285"/>
                  </a:lnTo>
                  <a:lnTo>
                    <a:pt x="286108" y="713420"/>
                  </a:lnTo>
                  <a:lnTo>
                    <a:pt x="250475" y="682863"/>
                  </a:lnTo>
                  <a:lnTo>
                    <a:pt x="219910" y="647241"/>
                  </a:lnTo>
                  <a:lnTo>
                    <a:pt x="195041" y="607187"/>
                  </a:lnTo>
                  <a:lnTo>
                    <a:pt x="176498" y="563329"/>
                  </a:lnTo>
                  <a:lnTo>
                    <a:pt x="164911" y="516298"/>
                  </a:lnTo>
                  <a:lnTo>
                    <a:pt x="160908" y="466725"/>
                  </a:lnTo>
                  <a:lnTo>
                    <a:pt x="164911" y="417117"/>
                  </a:lnTo>
                  <a:lnTo>
                    <a:pt x="176498" y="370058"/>
                  </a:lnTo>
                  <a:lnTo>
                    <a:pt x="195041" y="326179"/>
                  </a:lnTo>
                  <a:lnTo>
                    <a:pt x="219910" y="286108"/>
                  </a:lnTo>
                  <a:lnTo>
                    <a:pt x="250475" y="250475"/>
                  </a:lnTo>
                  <a:lnTo>
                    <a:pt x="286108" y="219910"/>
                  </a:lnTo>
                  <a:lnTo>
                    <a:pt x="326179" y="195041"/>
                  </a:lnTo>
                  <a:lnTo>
                    <a:pt x="370058" y="176498"/>
                  </a:lnTo>
                  <a:lnTo>
                    <a:pt x="417117" y="164911"/>
                  </a:lnTo>
                  <a:lnTo>
                    <a:pt x="466725" y="160908"/>
                  </a:lnTo>
                  <a:lnTo>
                    <a:pt x="818740" y="160908"/>
                  </a:lnTo>
                  <a:lnTo>
                    <a:pt x="796718" y="136683"/>
                  </a:lnTo>
                  <a:lnTo>
                    <a:pt x="763571" y="106562"/>
                  </a:lnTo>
                  <a:lnTo>
                    <a:pt x="727639" y="79697"/>
                  </a:lnTo>
                  <a:lnTo>
                    <a:pt x="689157" y="56322"/>
                  </a:lnTo>
                  <a:lnTo>
                    <a:pt x="648360" y="36671"/>
                  </a:lnTo>
                  <a:lnTo>
                    <a:pt x="605484" y="20979"/>
                  </a:lnTo>
                  <a:lnTo>
                    <a:pt x="560762" y="9480"/>
                  </a:lnTo>
                  <a:lnTo>
                    <a:pt x="514431" y="2409"/>
                  </a:lnTo>
                  <a:lnTo>
                    <a:pt x="466725" y="0"/>
                  </a:lnTo>
                  <a:close/>
                </a:path>
                <a:path extrusionOk="0" h="933450" w="933450">
                  <a:moveTo>
                    <a:pt x="818740" y="160908"/>
                  </a:moveTo>
                  <a:lnTo>
                    <a:pt x="466725" y="160908"/>
                  </a:lnTo>
                  <a:lnTo>
                    <a:pt x="516298" y="164911"/>
                  </a:lnTo>
                  <a:lnTo>
                    <a:pt x="563329" y="176498"/>
                  </a:lnTo>
                  <a:lnTo>
                    <a:pt x="607187" y="195041"/>
                  </a:lnTo>
                  <a:lnTo>
                    <a:pt x="647241" y="219910"/>
                  </a:lnTo>
                  <a:lnTo>
                    <a:pt x="682863" y="250475"/>
                  </a:lnTo>
                  <a:lnTo>
                    <a:pt x="713420" y="286108"/>
                  </a:lnTo>
                  <a:lnTo>
                    <a:pt x="738285" y="326179"/>
                  </a:lnTo>
                  <a:lnTo>
                    <a:pt x="756825" y="370058"/>
                  </a:lnTo>
                  <a:lnTo>
                    <a:pt x="768411" y="417117"/>
                  </a:lnTo>
                  <a:lnTo>
                    <a:pt x="772414" y="466725"/>
                  </a:lnTo>
                  <a:lnTo>
                    <a:pt x="768411" y="516298"/>
                  </a:lnTo>
                  <a:lnTo>
                    <a:pt x="756825" y="563329"/>
                  </a:lnTo>
                  <a:lnTo>
                    <a:pt x="738285" y="607187"/>
                  </a:lnTo>
                  <a:lnTo>
                    <a:pt x="713420" y="647241"/>
                  </a:lnTo>
                  <a:lnTo>
                    <a:pt x="682863" y="682863"/>
                  </a:lnTo>
                  <a:lnTo>
                    <a:pt x="647241" y="713420"/>
                  </a:lnTo>
                  <a:lnTo>
                    <a:pt x="607187" y="738285"/>
                  </a:lnTo>
                  <a:lnTo>
                    <a:pt x="563329" y="756825"/>
                  </a:lnTo>
                  <a:lnTo>
                    <a:pt x="516298" y="768411"/>
                  </a:lnTo>
                  <a:lnTo>
                    <a:pt x="466725" y="772413"/>
                  </a:lnTo>
                  <a:lnTo>
                    <a:pt x="818809" y="772413"/>
                  </a:lnTo>
                  <a:lnTo>
                    <a:pt x="853719" y="727639"/>
                  </a:lnTo>
                  <a:lnTo>
                    <a:pt x="877102" y="689157"/>
                  </a:lnTo>
                  <a:lnTo>
                    <a:pt x="896760" y="648360"/>
                  </a:lnTo>
                  <a:lnTo>
                    <a:pt x="912459" y="605484"/>
                  </a:lnTo>
                  <a:lnTo>
                    <a:pt x="923964" y="560762"/>
                  </a:lnTo>
                  <a:lnTo>
                    <a:pt x="931039" y="514431"/>
                  </a:lnTo>
                  <a:lnTo>
                    <a:pt x="933450" y="466725"/>
                  </a:lnTo>
                  <a:lnTo>
                    <a:pt x="931039" y="418997"/>
                  </a:lnTo>
                  <a:lnTo>
                    <a:pt x="923964" y="372650"/>
                  </a:lnTo>
                  <a:lnTo>
                    <a:pt x="912459" y="327918"/>
                  </a:lnTo>
                  <a:lnTo>
                    <a:pt x="896760" y="285035"/>
                  </a:lnTo>
                  <a:lnTo>
                    <a:pt x="877102" y="244236"/>
                  </a:lnTo>
                  <a:lnTo>
                    <a:pt x="853719" y="205754"/>
                  </a:lnTo>
                  <a:lnTo>
                    <a:pt x="826846" y="169825"/>
                  </a:lnTo>
                  <a:lnTo>
                    <a:pt x="818740" y="160908"/>
                  </a:lnTo>
                  <a:close/>
                </a:path>
              </a:pathLst>
            </a:custGeom>
            <a:solidFill>
              <a:srgbClr val="A2A27A">
                <a:alpha val="19607"/>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498" name="Google Shape;498;p38"/>
            <p:cNvSpPr/>
            <p:nvPr/>
          </p:nvSpPr>
          <p:spPr>
            <a:xfrm>
              <a:off x="9539351" y="147701"/>
              <a:ext cx="933450" cy="933450"/>
            </a:xfrm>
            <a:custGeom>
              <a:rect b="b" l="l" r="r" t="t"/>
              <a:pathLst>
                <a:path extrusionOk="0" h="933450" w="933450">
                  <a:moveTo>
                    <a:pt x="466725" y="0"/>
                  </a:moveTo>
                  <a:lnTo>
                    <a:pt x="418997" y="2409"/>
                  </a:lnTo>
                  <a:lnTo>
                    <a:pt x="372650" y="9480"/>
                  </a:lnTo>
                  <a:lnTo>
                    <a:pt x="327918" y="20979"/>
                  </a:lnTo>
                  <a:lnTo>
                    <a:pt x="285035" y="36671"/>
                  </a:lnTo>
                  <a:lnTo>
                    <a:pt x="244236" y="56322"/>
                  </a:lnTo>
                  <a:lnTo>
                    <a:pt x="205754" y="79697"/>
                  </a:lnTo>
                  <a:lnTo>
                    <a:pt x="169825" y="106562"/>
                  </a:lnTo>
                  <a:lnTo>
                    <a:pt x="136683" y="136683"/>
                  </a:lnTo>
                  <a:lnTo>
                    <a:pt x="106562" y="169825"/>
                  </a:lnTo>
                  <a:lnTo>
                    <a:pt x="79697" y="205754"/>
                  </a:lnTo>
                  <a:lnTo>
                    <a:pt x="56322" y="244236"/>
                  </a:lnTo>
                  <a:lnTo>
                    <a:pt x="36671" y="285035"/>
                  </a:lnTo>
                  <a:lnTo>
                    <a:pt x="20979" y="327918"/>
                  </a:lnTo>
                  <a:lnTo>
                    <a:pt x="9480" y="372650"/>
                  </a:lnTo>
                  <a:lnTo>
                    <a:pt x="2409" y="418997"/>
                  </a:lnTo>
                  <a:lnTo>
                    <a:pt x="0" y="466725"/>
                  </a:lnTo>
                  <a:lnTo>
                    <a:pt x="2409" y="514431"/>
                  </a:lnTo>
                  <a:lnTo>
                    <a:pt x="9480" y="560762"/>
                  </a:lnTo>
                  <a:lnTo>
                    <a:pt x="20979" y="605484"/>
                  </a:lnTo>
                  <a:lnTo>
                    <a:pt x="36671" y="648360"/>
                  </a:lnTo>
                  <a:lnTo>
                    <a:pt x="56322" y="689157"/>
                  </a:lnTo>
                  <a:lnTo>
                    <a:pt x="79697" y="727639"/>
                  </a:lnTo>
                  <a:lnTo>
                    <a:pt x="106562" y="763571"/>
                  </a:lnTo>
                  <a:lnTo>
                    <a:pt x="136683" y="796718"/>
                  </a:lnTo>
                  <a:lnTo>
                    <a:pt x="169825" y="826846"/>
                  </a:lnTo>
                  <a:lnTo>
                    <a:pt x="205754" y="853719"/>
                  </a:lnTo>
                  <a:lnTo>
                    <a:pt x="244236" y="877102"/>
                  </a:lnTo>
                  <a:lnTo>
                    <a:pt x="285035" y="896760"/>
                  </a:lnTo>
                  <a:lnTo>
                    <a:pt x="327918" y="912459"/>
                  </a:lnTo>
                  <a:lnTo>
                    <a:pt x="372650" y="923964"/>
                  </a:lnTo>
                  <a:lnTo>
                    <a:pt x="418997" y="931039"/>
                  </a:lnTo>
                  <a:lnTo>
                    <a:pt x="466725" y="933450"/>
                  </a:lnTo>
                  <a:lnTo>
                    <a:pt x="514431" y="931039"/>
                  </a:lnTo>
                  <a:lnTo>
                    <a:pt x="560762" y="923964"/>
                  </a:lnTo>
                  <a:lnTo>
                    <a:pt x="605484" y="912459"/>
                  </a:lnTo>
                  <a:lnTo>
                    <a:pt x="648360" y="896760"/>
                  </a:lnTo>
                  <a:lnTo>
                    <a:pt x="689157" y="877102"/>
                  </a:lnTo>
                  <a:lnTo>
                    <a:pt x="727639" y="853719"/>
                  </a:lnTo>
                  <a:lnTo>
                    <a:pt x="763571" y="826846"/>
                  </a:lnTo>
                  <a:lnTo>
                    <a:pt x="796718" y="796718"/>
                  </a:lnTo>
                  <a:lnTo>
                    <a:pt x="826846" y="763571"/>
                  </a:lnTo>
                  <a:lnTo>
                    <a:pt x="853719" y="727639"/>
                  </a:lnTo>
                  <a:lnTo>
                    <a:pt x="877102" y="689157"/>
                  </a:lnTo>
                  <a:lnTo>
                    <a:pt x="896760" y="648360"/>
                  </a:lnTo>
                  <a:lnTo>
                    <a:pt x="912459" y="605484"/>
                  </a:lnTo>
                  <a:lnTo>
                    <a:pt x="923964" y="560762"/>
                  </a:lnTo>
                  <a:lnTo>
                    <a:pt x="931039" y="514431"/>
                  </a:lnTo>
                  <a:lnTo>
                    <a:pt x="933450" y="466725"/>
                  </a:lnTo>
                  <a:lnTo>
                    <a:pt x="931039" y="418997"/>
                  </a:lnTo>
                  <a:lnTo>
                    <a:pt x="923964" y="372650"/>
                  </a:lnTo>
                  <a:lnTo>
                    <a:pt x="912459" y="327918"/>
                  </a:lnTo>
                  <a:lnTo>
                    <a:pt x="896760" y="285035"/>
                  </a:lnTo>
                  <a:lnTo>
                    <a:pt x="877102" y="244236"/>
                  </a:lnTo>
                  <a:lnTo>
                    <a:pt x="853719" y="205754"/>
                  </a:lnTo>
                  <a:lnTo>
                    <a:pt x="826846" y="169825"/>
                  </a:lnTo>
                  <a:lnTo>
                    <a:pt x="796718" y="136683"/>
                  </a:lnTo>
                  <a:lnTo>
                    <a:pt x="763571" y="106562"/>
                  </a:lnTo>
                  <a:lnTo>
                    <a:pt x="727639" y="79697"/>
                  </a:lnTo>
                  <a:lnTo>
                    <a:pt x="689157" y="56322"/>
                  </a:lnTo>
                  <a:lnTo>
                    <a:pt x="648360" y="36671"/>
                  </a:lnTo>
                  <a:lnTo>
                    <a:pt x="605484" y="20979"/>
                  </a:lnTo>
                  <a:lnTo>
                    <a:pt x="560762" y="9480"/>
                  </a:lnTo>
                  <a:lnTo>
                    <a:pt x="514431" y="2409"/>
                  </a:lnTo>
                  <a:lnTo>
                    <a:pt x="466725" y="0"/>
                  </a:lnTo>
                  <a:close/>
                </a:path>
                <a:path extrusionOk="0" h="933450" w="933450">
                  <a:moveTo>
                    <a:pt x="466725" y="772413"/>
                  </a:moveTo>
                  <a:lnTo>
                    <a:pt x="417117" y="768411"/>
                  </a:lnTo>
                  <a:lnTo>
                    <a:pt x="370058" y="756825"/>
                  </a:lnTo>
                  <a:lnTo>
                    <a:pt x="326179" y="738285"/>
                  </a:lnTo>
                  <a:lnTo>
                    <a:pt x="286108" y="713420"/>
                  </a:lnTo>
                  <a:lnTo>
                    <a:pt x="250475" y="682863"/>
                  </a:lnTo>
                  <a:lnTo>
                    <a:pt x="219910" y="647241"/>
                  </a:lnTo>
                  <a:lnTo>
                    <a:pt x="195041" y="607187"/>
                  </a:lnTo>
                  <a:lnTo>
                    <a:pt x="176498" y="563329"/>
                  </a:lnTo>
                  <a:lnTo>
                    <a:pt x="164911" y="516298"/>
                  </a:lnTo>
                  <a:lnTo>
                    <a:pt x="160908" y="466725"/>
                  </a:lnTo>
                  <a:lnTo>
                    <a:pt x="164911" y="417117"/>
                  </a:lnTo>
                  <a:lnTo>
                    <a:pt x="176498" y="370058"/>
                  </a:lnTo>
                  <a:lnTo>
                    <a:pt x="195041" y="326179"/>
                  </a:lnTo>
                  <a:lnTo>
                    <a:pt x="219910" y="286108"/>
                  </a:lnTo>
                  <a:lnTo>
                    <a:pt x="250475" y="250475"/>
                  </a:lnTo>
                  <a:lnTo>
                    <a:pt x="286108" y="219910"/>
                  </a:lnTo>
                  <a:lnTo>
                    <a:pt x="326179" y="195041"/>
                  </a:lnTo>
                  <a:lnTo>
                    <a:pt x="370058" y="176498"/>
                  </a:lnTo>
                  <a:lnTo>
                    <a:pt x="417117" y="164911"/>
                  </a:lnTo>
                  <a:lnTo>
                    <a:pt x="466725" y="160908"/>
                  </a:lnTo>
                  <a:lnTo>
                    <a:pt x="516298" y="164911"/>
                  </a:lnTo>
                  <a:lnTo>
                    <a:pt x="563329" y="176498"/>
                  </a:lnTo>
                  <a:lnTo>
                    <a:pt x="607187" y="195041"/>
                  </a:lnTo>
                  <a:lnTo>
                    <a:pt x="647241" y="219910"/>
                  </a:lnTo>
                  <a:lnTo>
                    <a:pt x="682863" y="250475"/>
                  </a:lnTo>
                  <a:lnTo>
                    <a:pt x="713420" y="286108"/>
                  </a:lnTo>
                  <a:lnTo>
                    <a:pt x="738285" y="326179"/>
                  </a:lnTo>
                  <a:lnTo>
                    <a:pt x="756825" y="370058"/>
                  </a:lnTo>
                  <a:lnTo>
                    <a:pt x="768411" y="417117"/>
                  </a:lnTo>
                  <a:lnTo>
                    <a:pt x="772414" y="466725"/>
                  </a:lnTo>
                  <a:lnTo>
                    <a:pt x="768411" y="516298"/>
                  </a:lnTo>
                  <a:lnTo>
                    <a:pt x="756825" y="563329"/>
                  </a:lnTo>
                  <a:lnTo>
                    <a:pt x="738285" y="607187"/>
                  </a:lnTo>
                  <a:lnTo>
                    <a:pt x="713420" y="647241"/>
                  </a:lnTo>
                  <a:lnTo>
                    <a:pt x="682863" y="682863"/>
                  </a:lnTo>
                  <a:lnTo>
                    <a:pt x="647241" y="713420"/>
                  </a:lnTo>
                  <a:lnTo>
                    <a:pt x="607187" y="738285"/>
                  </a:lnTo>
                  <a:lnTo>
                    <a:pt x="563329" y="756825"/>
                  </a:lnTo>
                  <a:lnTo>
                    <a:pt x="516298" y="768411"/>
                  </a:lnTo>
                  <a:lnTo>
                    <a:pt x="466725" y="772413"/>
                  </a:lnTo>
                  <a:close/>
                </a:path>
              </a:pathLst>
            </a:custGeom>
            <a:noFill/>
            <a:ln cap="flat" cmpd="sng" w="2857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499" name="Google Shape;499;p38"/>
            <p:cNvSpPr/>
            <p:nvPr/>
          </p:nvSpPr>
          <p:spPr>
            <a:xfrm>
              <a:off x="10182225" y="390524"/>
              <a:ext cx="1619250" cy="428625"/>
            </a:xfrm>
            <a:custGeom>
              <a:rect b="b" l="l" r="r" t="t"/>
              <a:pathLst>
                <a:path extrusionOk="0" h="428625" w="1619250">
                  <a:moveTo>
                    <a:pt x="1600200" y="79629"/>
                  </a:moveTo>
                  <a:lnTo>
                    <a:pt x="1578597" y="46456"/>
                  </a:lnTo>
                  <a:lnTo>
                    <a:pt x="1549285" y="21386"/>
                  </a:lnTo>
                  <a:lnTo>
                    <a:pt x="1513992" y="5537"/>
                  </a:lnTo>
                  <a:lnTo>
                    <a:pt x="1474470" y="0"/>
                  </a:lnTo>
                  <a:lnTo>
                    <a:pt x="1435061" y="5537"/>
                  </a:lnTo>
                  <a:lnTo>
                    <a:pt x="1399781" y="21386"/>
                  </a:lnTo>
                  <a:lnTo>
                    <a:pt x="1370418" y="46456"/>
                  </a:lnTo>
                  <a:lnTo>
                    <a:pt x="1331696" y="105727"/>
                  </a:lnTo>
                  <a:lnTo>
                    <a:pt x="1308582" y="125476"/>
                  </a:lnTo>
                  <a:lnTo>
                    <a:pt x="1280782" y="137998"/>
                  </a:lnTo>
                  <a:lnTo>
                    <a:pt x="1249680" y="142367"/>
                  </a:lnTo>
                  <a:lnTo>
                    <a:pt x="1218590" y="137998"/>
                  </a:lnTo>
                  <a:lnTo>
                    <a:pt x="1190828" y="125476"/>
                  </a:lnTo>
                  <a:lnTo>
                    <a:pt x="1167752" y="105727"/>
                  </a:lnTo>
                  <a:lnTo>
                    <a:pt x="1129030" y="46456"/>
                  </a:lnTo>
                  <a:lnTo>
                    <a:pt x="1108697" y="29083"/>
                  </a:lnTo>
                  <a:lnTo>
                    <a:pt x="1099693" y="21386"/>
                  </a:lnTo>
                  <a:lnTo>
                    <a:pt x="1064450" y="5537"/>
                  </a:lnTo>
                  <a:lnTo>
                    <a:pt x="1025017" y="0"/>
                  </a:lnTo>
                  <a:lnTo>
                    <a:pt x="985507" y="5537"/>
                  </a:lnTo>
                  <a:lnTo>
                    <a:pt x="950201" y="21386"/>
                  </a:lnTo>
                  <a:lnTo>
                    <a:pt x="920813" y="46456"/>
                  </a:lnTo>
                  <a:lnTo>
                    <a:pt x="881989" y="105727"/>
                  </a:lnTo>
                  <a:lnTo>
                    <a:pt x="858875" y="125476"/>
                  </a:lnTo>
                  <a:lnTo>
                    <a:pt x="831075" y="137998"/>
                  </a:lnTo>
                  <a:lnTo>
                    <a:pt x="799973" y="142367"/>
                  </a:lnTo>
                  <a:lnTo>
                    <a:pt x="768883" y="137998"/>
                  </a:lnTo>
                  <a:lnTo>
                    <a:pt x="741108" y="125476"/>
                  </a:lnTo>
                  <a:lnTo>
                    <a:pt x="717994" y="105727"/>
                  </a:lnTo>
                  <a:lnTo>
                    <a:pt x="679221" y="46456"/>
                  </a:lnTo>
                  <a:lnTo>
                    <a:pt x="658876" y="29083"/>
                  </a:lnTo>
                  <a:lnTo>
                    <a:pt x="649859" y="21386"/>
                  </a:lnTo>
                  <a:lnTo>
                    <a:pt x="614578" y="5537"/>
                  </a:lnTo>
                  <a:lnTo>
                    <a:pt x="575183" y="0"/>
                  </a:lnTo>
                  <a:lnTo>
                    <a:pt x="535851" y="5537"/>
                  </a:lnTo>
                  <a:lnTo>
                    <a:pt x="500595" y="21386"/>
                  </a:lnTo>
                  <a:lnTo>
                    <a:pt x="471195" y="46456"/>
                  </a:lnTo>
                  <a:lnTo>
                    <a:pt x="432435" y="105727"/>
                  </a:lnTo>
                  <a:lnTo>
                    <a:pt x="409359" y="125476"/>
                  </a:lnTo>
                  <a:lnTo>
                    <a:pt x="381596" y="137998"/>
                  </a:lnTo>
                  <a:lnTo>
                    <a:pt x="350520" y="142367"/>
                  </a:lnTo>
                  <a:lnTo>
                    <a:pt x="319468" y="137998"/>
                  </a:lnTo>
                  <a:lnTo>
                    <a:pt x="291655" y="125476"/>
                  </a:lnTo>
                  <a:lnTo>
                    <a:pt x="268503" y="105727"/>
                  </a:lnTo>
                  <a:lnTo>
                    <a:pt x="229806" y="46456"/>
                  </a:lnTo>
                  <a:lnTo>
                    <a:pt x="209499" y="29083"/>
                  </a:lnTo>
                  <a:lnTo>
                    <a:pt x="200494" y="21386"/>
                  </a:lnTo>
                  <a:lnTo>
                    <a:pt x="165227" y="5537"/>
                  </a:lnTo>
                  <a:lnTo>
                    <a:pt x="125730" y="0"/>
                  </a:lnTo>
                  <a:lnTo>
                    <a:pt x="86220" y="5537"/>
                  </a:lnTo>
                  <a:lnTo>
                    <a:pt x="50952" y="21386"/>
                  </a:lnTo>
                  <a:lnTo>
                    <a:pt x="21640" y="46456"/>
                  </a:lnTo>
                  <a:lnTo>
                    <a:pt x="0" y="79629"/>
                  </a:lnTo>
                  <a:lnTo>
                    <a:pt x="26924" y="91821"/>
                  </a:lnTo>
                  <a:lnTo>
                    <a:pt x="43954" y="65735"/>
                  </a:lnTo>
                  <a:lnTo>
                    <a:pt x="67068" y="45974"/>
                  </a:lnTo>
                  <a:lnTo>
                    <a:pt x="94869" y="33464"/>
                  </a:lnTo>
                  <a:lnTo>
                    <a:pt x="125984" y="29083"/>
                  </a:lnTo>
                  <a:lnTo>
                    <a:pt x="157060" y="33464"/>
                  </a:lnTo>
                  <a:lnTo>
                    <a:pt x="184823" y="45974"/>
                  </a:lnTo>
                  <a:lnTo>
                    <a:pt x="207899" y="65735"/>
                  </a:lnTo>
                  <a:lnTo>
                    <a:pt x="246659" y="125006"/>
                  </a:lnTo>
                  <a:lnTo>
                    <a:pt x="276059" y="150075"/>
                  </a:lnTo>
                  <a:lnTo>
                    <a:pt x="311315" y="165925"/>
                  </a:lnTo>
                  <a:lnTo>
                    <a:pt x="350647" y="171450"/>
                  </a:lnTo>
                  <a:lnTo>
                    <a:pt x="390144" y="165925"/>
                  </a:lnTo>
                  <a:lnTo>
                    <a:pt x="425411" y="150075"/>
                  </a:lnTo>
                  <a:lnTo>
                    <a:pt x="434416" y="142367"/>
                  </a:lnTo>
                  <a:lnTo>
                    <a:pt x="454723" y="125006"/>
                  </a:lnTo>
                  <a:lnTo>
                    <a:pt x="493458" y="65735"/>
                  </a:lnTo>
                  <a:lnTo>
                    <a:pt x="516572" y="45974"/>
                  </a:lnTo>
                  <a:lnTo>
                    <a:pt x="544347" y="33464"/>
                  </a:lnTo>
                  <a:lnTo>
                    <a:pt x="575437" y="29083"/>
                  </a:lnTo>
                  <a:lnTo>
                    <a:pt x="606513" y="33464"/>
                  </a:lnTo>
                  <a:lnTo>
                    <a:pt x="634301" y="45974"/>
                  </a:lnTo>
                  <a:lnTo>
                    <a:pt x="657402" y="65735"/>
                  </a:lnTo>
                  <a:lnTo>
                    <a:pt x="696137" y="125006"/>
                  </a:lnTo>
                  <a:lnTo>
                    <a:pt x="725449" y="150075"/>
                  </a:lnTo>
                  <a:lnTo>
                    <a:pt x="760717" y="165925"/>
                  </a:lnTo>
                  <a:lnTo>
                    <a:pt x="800227" y="171450"/>
                  </a:lnTo>
                  <a:lnTo>
                    <a:pt x="839597" y="165925"/>
                  </a:lnTo>
                  <a:lnTo>
                    <a:pt x="874852" y="150075"/>
                  </a:lnTo>
                  <a:lnTo>
                    <a:pt x="883869" y="142367"/>
                  </a:lnTo>
                  <a:lnTo>
                    <a:pt x="904214" y="125006"/>
                  </a:lnTo>
                  <a:lnTo>
                    <a:pt x="942987" y="65735"/>
                  </a:lnTo>
                  <a:lnTo>
                    <a:pt x="966101" y="45974"/>
                  </a:lnTo>
                  <a:lnTo>
                    <a:pt x="993902" y="33464"/>
                  </a:lnTo>
                  <a:lnTo>
                    <a:pt x="1025017" y="29083"/>
                  </a:lnTo>
                  <a:lnTo>
                    <a:pt x="1056093" y="33464"/>
                  </a:lnTo>
                  <a:lnTo>
                    <a:pt x="1083856" y="45974"/>
                  </a:lnTo>
                  <a:lnTo>
                    <a:pt x="1106932" y="65735"/>
                  </a:lnTo>
                  <a:lnTo>
                    <a:pt x="1145679" y="125006"/>
                  </a:lnTo>
                  <a:lnTo>
                    <a:pt x="1175042" y="150075"/>
                  </a:lnTo>
                  <a:lnTo>
                    <a:pt x="1210297" y="165925"/>
                  </a:lnTo>
                  <a:lnTo>
                    <a:pt x="1249680" y="171450"/>
                  </a:lnTo>
                  <a:lnTo>
                    <a:pt x="1289075" y="165925"/>
                  </a:lnTo>
                  <a:lnTo>
                    <a:pt x="1324356" y="150075"/>
                  </a:lnTo>
                  <a:lnTo>
                    <a:pt x="1333373" y="142367"/>
                  </a:lnTo>
                  <a:lnTo>
                    <a:pt x="1353718" y="125006"/>
                  </a:lnTo>
                  <a:lnTo>
                    <a:pt x="1392491" y="65735"/>
                  </a:lnTo>
                  <a:lnTo>
                    <a:pt x="1415605" y="45974"/>
                  </a:lnTo>
                  <a:lnTo>
                    <a:pt x="1443380" y="33464"/>
                  </a:lnTo>
                  <a:lnTo>
                    <a:pt x="1474470" y="29083"/>
                  </a:lnTo>
                  <a:lnTo>
                    <a:pt x="1505445" y="33464"/>
                  </a:lnTo>
                  <a:lnTo>
                    <a:pt x="1533232" y="45974"/>
                  </a:lnTo>
                  <a:lnTo>
                    <a:pt x="1556397" y="65735"/>
                  </a:lnTo>
                  <a:lnTo>
                    <a:pt x="1573530" y="91821"/>
                  </a:lnTo>
                  <a:lnTo>
                    <a:pt x="1600200" y="79629"/>
                  </a:lnTo>
                  <a:close/>
                </a:path>
                <a:path extrusionOk="0" h="428625" w="1619250">
                  <a:moveTo>
                    <a:pt x="1619250" y="336804"/>
                  </a:moveTo>
                  <a:lnTo>
                    <a:pt x="1597647" y="303631"/>
                  </a:lnTo>
                  <a:lnTo>
                    <a:pt x="1568335" y="278561"/>
                  </a:lnTo>
                  <a:lnTo>
                    <a:pt x="1533042" y="262712"/>
                  </a:lnTo>
                  <a:lnTo>
                    <a:pt x="1493520" y="257175"/>
                  </a:lnTo>
                  <a:lnTo>
                    <a:pt x="1454111" y="262712"/>
                  </a:lnTo>
                  <a:lnTo>
                    <a:pt x="1418831" y="278561"/>
                  </a:lnTo>
                  <a:lnTo>
                    <a:pt x="1389468" y="303631"/>
                  </a:lnTo>
                  <a:lnTo>
                    <a:pt x="1350746" y="362902"/>
                  </a:lnTo>
                  <a:lnTo>
                    <a:pt x="1327632" y="382651"/>
                  </a:lnTo>
                  <a:lnTo>
                    <a:pt x="1299832" y="395173"/>
                  </a:lnTo>
                  <a:lnTo>
                    <a:pt x="1268730" y="399542"/>
                  </a:lnTo>
                  <a:lnTo>
                    <a:pt x="1237640" y="395173"/>
                  </a:lnTo>
                  <a:lnTo>
                    <a:pt x="1209878" y="382651"/>
                  </a:lnTo>
                  <a:lnTo>
                    <a:pt x="1186802" y="362902"/>
                  </a:lnTo>
                  <a:lnTo>
                    <a:pt x="1148080" y="303631"/>
                  </a:lnTo>
                  <a:lnTo>
                    <a:pt x="1127747" y="286258"/>
                  </a:lnTo>
                  <a:lnTo>
                    <a:pt x="1118743" y="278561"/>
                  </a:lnTo>
                  <a:lnTo>
                    <a:pt x="1083500" y="262712"/>
                  </a:lnTo>
                  <a:lnTo>
                    <a:pt x="1044067" y="257175"/>
                  </a:lnTo>
                  <a:lnTo>
                    <a:pt x="1004557" y="262712"/>
                  </a:lnTo>
                  <a:lnTo>
                    <a:pt x="969251" y="278561"/>
                  </a:lnTo>
                  <a:lnTo>
                    <a:pt x="939863" y="303631"/>
                  </a:lnTo>
                  <a:lnTo>
                    <a:pt x="901039" y="362902"/>
                  </a:lnTo>
                  <a:lnTo>
                    <a:pt x="877925" y="382651"/>
                  </a:lnTo>
                  <a:lnTo>
                    <a:pt x="850125" y="395173"/>
                  </a:lnTo>
                  <a:lnTo>
                    <a:pt x="819023" y="399542"/>
                  </a:lnTo>
                  <a:lnTo>
                    <a:pt x="787933" y="395173"/>
                  </a:lnTo>
                  <a:lnTo>
                    <a:pt x="760158" y="382651"/>
                  </a:lnTo>
                  <a:lnTo>
                    <a:pt x="737044" y="362902"/>
                  </a:lnTo>
                  <a:lnTo>
                    <a:pt x="698271" y="303631"/>
                  </a:lnTo>
                  <a:lnTo>
                    <a:pt x="677926" y="286258"/>
                  </a:lnTo>
                  <a:lnTo>
                    <a:pt x="668909" y="278561"/>
                  </a:lnTo>
                  <a:lnTo>
                    <a:pt x="633628" y="262712"/>
                  </a:lnTo>
                  <a:lnTo>
                    <a:pt x="594233" y="257175"/>
                  </a:lnTo>
                  <a:lnTo>
                    <a:pt x="554901" y="262712"/>
                  </a:lnTo>
                  <a:lnTo>
                    <a:pt x="519645" y="278561"/>
                  </a:lnTo>
                  <a:lnTo>
                    <a:pt x="490245" y="303631"/>
                  </a:lnTo>
                  <a:lnTo>
                    <a:pt x="451485" y="362902"/>
                  </a:lnTo>
                  <a:lnTo>
                    <a:pt x="428409" y="382651"/>
                  </a:lnTo>
                  <a:lnTo>
                    <a:pt x="400646" y="395173"/>
                  </a:lnTo>
                  <a:lnTo>
                    <a:pt x="369570" y="399542"/>
                  </a:lnTo>
                  <a:lnTo>
                    <a:pt x="338518" y="395173"/>
                  </a:lnTo>
                  <a:lnTo>
                    <a:pt x="310705" y="382651"/>
                  </a:lnTo>
                  <a:lnTo>
                    <a:pt x="287553" y="362902"/>
                  </a:lnTo>
                  <a:lnTo>
                    <a:pt x="248856" y="303631"/>
                  </a:lnTo>
                  <a:lnTo>
                    <a:pt x="228549" y="286258"/>
                  </a:lnTo>
                  <a:lnTo>
                    <a:pt x="219544" y="278561"/>
                  </a:lnTo>
                  <a:lnTo>
                    <a:pt x="184277" y="262712"/>
                  </a:lnTo>
                  <a:lnTo>
                    <a:pt x="144780" y="257175"/>
                  </a:lnTo>
                  <a:lnTo>
                    <a:pt x="105270" y="262712"/>
                  </a:lnTo>
                  <a:lnTo>
                    <a:pt x="70002" y="278561"/>
                  </a:lnTo>
                  <a:lnTo>
                    <a:pt x="40690" y="303631"/>
                  </a:lnTo>
                  <a:lnTo>
                    <a:pt x="19050" y="336804"/>
                  </a:lnTo>
                  <a:lnTo>
                    <a:pt x="45974" y="348996"/>
                  </a:lnTo>
                  <a:lnTo>
                    <a:pt x="63004" y="322910"/>
                  </a:lnTo>
                  <a:lnTo>
                    <a:pt x="86118" y="303149"/>
                  </a:lnTo>
                  <a:lnTo>
                    <a:pt x="113919" y="290639"/>
                  </a:lnTo>
                  <a:lnTo>
                    <a:pt x="145034" y="286258"/>
                  </a:lnTo>
                  <a:lnTo>
                    <a:pt x="176110" y="290639"/>
                  </a:lnTo>
                  <a:lnTo>
                    <a:pt x="203873" y="303149"/>
                  </a:lnTo>
                  <a:lnTo>
                    <a:pt x="226949" y="322910"/>
                  </a:lnTo>
                  <a:lnTo>
                    <a:pt x="265709" y="382181"/>
                  </a:lnTo>
                  <a:lnTo>
                    <a:pt x="295109" y="407250"/>
                  </a:lnTo>
                  <a:lnTo>
                    <a:pt x="330365" y="423100"/>
                  </a:lnTo>
                  <a:lnTo>
                    <a:pt x="369697" y="428625"/>
                  </a:lnTo>
                  <a:lnTo>
                    <a:pt x="409194" y="423100"/>
                  </a:lnTo>
                  <a:lnTo>
                    <a:pt x="444461" y="407250"/>
                  </a:lnTo>
                  <a:lnTo>
                    <a:pt x="453466" y="399542"/>
                  </a:lnTo>
                  <a:lnTo>
                    <a:pt x="473773" y="382181"/>
                  </a:lnTo>
                  <a:lnTo>
                    <a:pt x="512508" y="322910"/>
                  </a:lnTo>
                  <a:lnTo>
                    <a:pt x="535622" y="303149"/>
                  </a:lnTo>
                  <a:lnTo>
                    <a:pt x="563397" y="290639"/>
                  </a:lnTo>
                  <a:lnTo>
                    <a:pt x="594487" y="286258"/>
                  </a:lnTo>
                  <a:lnTo>
                    <a:pt x="625563" y="290639"/>
                  </a:lnTo>
                  <a:lnTo>
                    <a:pt x="653351" y="303149"/>
                  </a:lnTo>
                  <a:lnTo>
                    <a:pt x="676452" y="322910"/>
                  </a:lnTo>
                  <a:lnTo>
                    <a:pt x="715187" y="382181"/>
                  </a:lnTo>
                  <a:lnTo>
                    <a:pt x="744499" y="407250"/>
                  </a:lnTo>
                  <a:lnTo>
                    <a:pt x="779767" y="423100"/>
                  </a:lnTo>
                  <a:lnTo>
                    <a:pt x="819277" y="428625"/>
                  </a:lnTo>
                  <a:lnTo>
                    <a:pt x="858647" y="423100"/>
                  </a:lnTo>
                  <a:lnTo>
                    <a:pt x="893902" y="407250"/>
                  </a:lnTo>
                  <a:lnTo>
                    <a:pt x="902919" y="399542"/>
                  </a:lnTo>
                  <a:lnTo>
                    <a:pt x="923264" y="382181"/>
                  </a:lnTo>
                  <a:lnTo>
                    <a:pt x="962037" y="322910"/>
                  </a:lnTo>
                  <a:lnTo>
                    <a:pt x="985151" y="303149"/>
                  </a:lnTo>
                  <a:lnTo>
                    <a:pt x="1012952" y="290639"/>
                  </a:lnTo>
                  <a:lnTo>
                    <a:pt x="1044067" y="286258"/>
                  </a:lnTo>
                  <a:lnTo>
                    <a:pt x="1075143" y="290639"/>
                  </a:lnTo>
                  <a:lnTo>
                    <a:pt x="1102906" y="303149"/>
                  </a:lnTo>
                  <a:lnTo>
                    <a:pt x="1125982" y="322910"/>
                  </a:lnTo>
                  <a:lnTo>
                    <a:pt x="1164729" y="382181"/>
                  </a:lnTo>
                  <a:lnTo>
                    <a:pt x="1194092" y="407250"/>
                  </a:lnTo>
                  <a:lnTo>
                    <a:pt x="1229347" y="423100"/>
                  </a:lnTo>
                  <a:lnTo>
                    <a:pt x="1268730" y="428625"/>
                  </a:lnTo>
                  <a:lnTo>
                    <a:pt x="1308125" y="423100"/>
                  </a:lnTo>
                  <a:lnTo>
                    <a:pt x="1343406" y="407250"/>
                  </a:lnTo>
                  <a:lnTo>
                    <a:pt x="1352423" y="399542"/>
                  </a:lnTo>
                  <a:lnTo>
                    <a:pt x="1372768" y="382181"/>
                  </a:lnTo>
                  <a:lnTo>
                    <a:pt x="1411541" y="322910"/>
                  </a:lnTo>
                  <a:lnTo>
                    <a:pt x="1434655" y="303149"/>
                  </a:lnTo>
                  <a:lnTo>
                    <a:pt x="1462430" y="290639"/>
                  </a:lnTo>
                  <a:lnTo>
                    <a:pt x="1493520" y="286258"/>
                  </a:lnTo>
                  <a:lnTo>
                    <a:pt x="1524495" y="290639"/>
                  </a:lnTo>
                  <a:lnTo>
                    <a:pt x="1552282" y="303149"/>
                  </a:lnTo>
                  <a:lnTo>
                    <a:pt x="1575447" y="322910"/>
                  </a:lnTo>
                  <a:lnTo>
                    <a:pt x="1592580" y="348996"/>
                  </a:lnTo>
                  <a:lnTo>
                    <a:pt x="1619250" y="336804"/>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grpSp>
      <p:grpSp>
        <p:nvGrpSpPr>
          <p:cNvPr id="500" name="Google Shape;500;p38"/>
          <p:cNvGrpSpPr/>
          <p:nvPr/>
        </p:nvGrpSpPr>
        <p:grpSpPr>
          <a:xfrm>
            <a:off x="2832545" y="282225"/>
            <a:ext cx="685800" cy="442912"/>
            <a:chOff x="3776726" y="376300"/>
            <a:chExt cx="914400" cy="590550"/>
          </a:xfrm>
        </p:grpSpPr>
        <p:sp>
          <p:nvSpPr>
            <p:cNvPr id="501" name="Google Shape;501;p38"/>
            <p:cNvSpPr/>
            <p:nvPr/>
          </p:nvSpPr>
          <p:spPr>
            <a:xfrm>
              <a:off x="4314825" y="666750"/>
              <a:ext cx="47625" cy="47625"/>
            </a:xfrm>
            <a:custGeom>
              <a:rect b="b" l="l" r="r" t="t"/>
              <a:pathLst>
                <a:path extrusionOk="0" h="47625" w="47625">
                  <a:moveTo>
                    <a:pt x="45465" y="0"/>
                  </a:moveTo>
                  <a:lnTo>
                    <a:pt x="42290" y="0"/>
                  </a:lnTo>
                  <a:lnTo>
                    <a:pt x="40766" y="8509"/>
                  </a:lnTo>
                  <a:lnTo>
                    <a:pt x="39624" y="32765"/>
                  </a:lnTo>
                  <a:lnTo>
                    <a:pt x="38480" y="39497"/>
                  </a:lnTo>
                  <a:lnTo>
                    <a:pt x="35940" y="39497"/>
                  </a:lnTo>
                  <a:lnTo>
                    <a:pt x="34798" y="32765"/>
                  </a:lnTo>
                  <a:lnTo>
                    <a:pt x="34289" y="22098"/>
                  </a:lnTo>
                  <a:lnTo>
                    <a:pt x="33527" y="8509"/>
                  </a:lnTo>
                  <a:lnTo>
                    <a:pt x="32130" y="0"/>
                  </a:lnTo>
                  <a:lnTo>
                    <a:pt x="28828" y="0"/>
                  </a:lnTo>
                  <a:lnTo>
                    <a:pt x="27432" y="8509"/>
                  </a:lnTo>
                  <a:lnTo>
                    <a:pt x="26797" y="22098"/>
                  </a:lnTo>
                  <a:lnTo>
                    <a:pt x="26162" y="32765"/>
                  </a:lnTo>
                  <a:lnTo>
                    <a:pt x="25146" y="39497"/>
                  </a:lnTo>
                  <a:lnTo>
                    <a:pt x="22478" y="39497"/>
                  </a:lnTo>
                  <a:lnTo>
                    <a:pt x="21462" y="32765"/>
                  </a:lnTo>
                  <a:lnTo>
                    <a:pt x="20827" y="22098"/>
                  </a:lnTo>
                  <a:lnTo>
                    <a:pt x="20192" y="8509"/>
                  </a:lnTo>
                  <a:lnTo>
                    <a:pt x="18796" y="0"/>
                  </a:lnTo>
                  <a:lnTo>
                    <a:pt x="15494" y="0"/>
                  </a:lnTo>
                  <a:lnTo>
                    <a:pt x="14097" y="8509"/>
                  </a:lnTo>
                  <a:lnTo>
                    <a:pt x="13335" y="22098"/>
                  </a:lnTo>
                  <a:lnTo>
                    <a:pt x="12826" y="32765"/>
                  </a:lnTo>
                  <a:lnTo>
                    <a:pt x="11684" y="39497"/>
                  </a:lnTo>
                  <a:lnTo>
                    <a:pt x="9144" y="39497"/>
                  </a:lnTo>
                  <a:lnTo>
                    <a:pt x="8000" y="32765"/>
                  </a:lnTo>
                  <a:lnTo>
                    <a:pt x="6858" y="8509"/>
                  </a:lnTo>
                  <a:lnTo>
                    <a:pt x="5334" y="0"/>
                  </a:lnTo>
                  <a:lnTo>
                    <a:pt x="2159" y="0"/>
                  </a:lnTo>
                  <a:lnTo>
                    <a:pt x="635" y="8509"/>
                  </a:lnTo>
                  <a:lnTo>
                    <a:pt x="0" y="22098"/>
                  </a:lnTo>
                  <a:lnTo>
                    <a:pt x="762" y="25526"/>
                  </a:lnTo>
                  <a:lnTo>
                    <a:pt x="1270" y="14859"/>
                  </a:lnTo>
                  <a:lnTo>
                    <a:pt x="2412" y="8127"/>
                  </a:lnTo>
                  <a:lnTo>
                    <a:pt x="5079" y="8127"/>
                  </a:lnTo>
                  <a:lnTo>
                    <a:pt x="6096" y="14859"/>
                  </a:lnTo>
                  <a:lnTo>
                    <a:pt x="6730" y="25526"/>
                  </a:lnTo>
                  <a:lnTo>
                    <a:pt x="7365" y="39115"/>
                  </a:lnTo>
                  <a:lnTo>
                    <a:pt x="8762" y="47625"/>
                  </a:lnTo>
                  <a:lnTo>
                    <a:pt x="10413" y="47625"/>
                  </a:lnTo>
                  <a:lnTo>
                    <a:pt x="12064" y="47625"/>
                  </a:lnTo>
                  <a:lnTo>
                    <a:pt x="13462" y="39115"/>
                  </a:lnTo>
                  <a:lnTo>
                    <a:pt x="14224" y="25526"/>
                  </a:lnTo>
                  <a:lnTo>
                    <a:pt x="14732" y="14859"/>
                  </a:lnTo>
                  <a:lnTo>
                    <a:pt x="15875" y="8127"/>
                  </a:lnTo>
                  <a:lnTo>
                    <a:pt x="18414" y="8127"/>
                  </a:lnTo>
                  <a:lnTo>
                    <a:pt x="19558" y="14859"/>
                  </a:lnTo>
                  <a:lnTo>
                    <a:pt x="20700" y="39115"/>
                  </a:lnTo>
                  <a:lnTo>
                    <a:pt x="22225" y="47625"/>
                  </a:lnTo>
                  <a:lnTo>
                    <a:pt x="25400" y="47625"/>
                  </a:lnTo>
                  <a:lnTo>
                    <a:pt x="26924" y="39115"/>
                  </a:lnTo>
                  <a:lnTo>
                    <a:pt x="28066" y="14859"/>
                  </a:lnTo>
                  <a:lnTo>
                    <a:pt x="29210" y="8127"/>
                  </a:lnTo>
                  <a:lnTo>
                    <a:pt x="31750" y="8127"/>
                  </a:lnTo>
                  <a:lnTo>
                    <a:pt x="32892" y="14859"/>
                  </a:lnTo>
                  <a:lnTo>
                    <a:pt x="33400" y="25526"/>
                  </a:lnTo>
                  <a:lnTo>
                    <a:pt x="34162" y="39115"/>
                  </a:lnTo>
                  <a:lnTo>
                    <a:pt x="35560" y="47625"/>
                  </a:lnTo>
                  <a:lnTo>
                    <a:pt x="38862" y="47625"/>
                  </a:lnTo>
                  <a:lnTo>
                    <a:pt x="40259" y="39115"/>
                  </a:lnTo>
                  <a:lnTo>
                    <a:pt x="40894" y="25526"/>
                  </a:lnTo>
                  <a:lnTo>
                    <a:pt x="41528" y="14859"/>
                  </a:lnTo>
                  <a:lnTo>
                    <a:pt x="42545" y="8127"/>
                  </a:lnTo>
                  <a:lnTo>
                    <a:pt x="45212" y="8127"/>
                  </a:lnTo>
                  <a:lnTo>
                    <a:pt x="46227" y="14859"/>
                  </a:lnTo>
                  <a:lnTo>
                    <a:pt x="46862" y="25526"/>
                  </a:lnTo>
                  <a:lnTo>
                    <a:pt x="47625" y="22098"/>
                  </a:lnTo>
                  <a:lnTo>
                    <a:pt x="46989" y="8509"/>
                  </a:lnTo>
                  <a:lnTo>
                    <a:pt x="45465"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502" name="Google Shape;502;p38"/>
            <p:cNvSpPr/>
            <p:nvPr/>
          </p:nvSpPr>
          <p:spPr>
            <a:xfrm>
              <a:off x="3776726" y="376300"/>
              <a:ext cx="914400" cy="590550"/>
            </a:xfrm>
            <a:custGeom>
              <a:rect b="b" l="l" r="r" t="t"/>
              <a:pathLst>
                <a:path extrusionOk="0" h="590550" w="914400">
                  <a:moveTo>
                    <a:pt x="914400" y="0"/>
                  </a:moveTo>
                  <a:lnTo>
                    <a:pt x="0" y="0"/>
                  </a:lnTo>
                  <a:lnTo>
                    <a:pt x="0" y="590550"/>
                  </a:lnTo>
                  <a:lnTo>
                    <a:pt x="914400" y="590550"/>
                  </a:lnTo>
                  <a:lnTo>
                    <a:pt x="914400"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grpSp>
      <p:sp>
        <p:nvSpPr>
          <p:cNvPr id="503" name="Google Shape;503;p38"/>
          <p:cNvSpPr/>
          <p:nvPr/>
        </p:nvSpPr>
        <p:spPr>
          <a:xfrm>
            <a:off x="8565356" y="3429000"/>
            <a:ext cx="21431" cy="28575"/>
          </a:xfrm>
          <a:custGeom>
            <a:rect b="b" l="l" r="r" t="t"/>
            <a:pathLst>
              <a:path extrusionOk="0" h="38100" w="28575">
                <a:moveTo>
                  <a:pt x="28575" y="8509"/>
                </a:moveTo>
                <a:lnTo>
                  <a:pt x="21971" y="0"/>
                </a:lnTo>
                <a:lnTo>
                  <a:pt x="6223" y="0"/>
                </a:lnTo>
                <a:lnTo>
                  <a:pt x="0" y="8509"/>
                </a:lnTo>
                <a:lnTo>
                  <a:pt x="0" y="29591"/>
                </a:lnTo>
                <a:lnTo>
                  <a:pt x="6350" y="38100"/>
                </a:lnTo>
                <a:lnTo>
                  <a:pt x="22225" y="38100"/>
                </a:lnTo>
                <a:lnTo>
                  <a:pt x="28575" y="29591"/>
                </a:lnTo>
                <a:lnTo>
                  <a:pt x="28575" y="19050"/>
                </a:lnTo>
                <a:lnTo>
                  <a:pt x="28575" y="8509"/>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504" name="Google Shape;504;p38"/>
          <p:cNvSpPr/>
          <p:nvPr/>
        </p:nvSpPr>
        <p:spPr>
          <a:xfrm>
            <a:off x="8672513" y="3429000"/>
            <a:ext cx="28575" cy="28575"/>
          </a:xfrm>
          <a:custGeom>
            <a:rect b="b" l="l" r="r" t="t"/>
            <a:pathLst>
              <a:path extrusionOk="0" h="38100" w="38100">
                <a:moveTo>
                  <a:pt x="38100" y="19050"/>
                </a:moveTo>
                <a:lnTo>
                  <a:pt x="36601" y="11633"/>
                </a:lnTo>
                <a:lnTo>
                  <a:pt x="32524" y="5575"/>
                </a:lnTo>
                <a:lnTo>
                  <a:pt x="26466" y="1498"/>
                </a:lnTo>
                <a:lnTo>
                  <a:pt x="19050" y="0"/>
                </a:lnTo>
                <a:lnTo>
                  <a:pt x="11620" y="1498"/>
                </a:lnTo>
                <a:lnTo>
                  <a:pt x="5562" y="5575"/>
                </a:lnTo>
                <a:lnTo>
                  <a:pt x="1485" y="11633"/>
                </a:lnTo>
                <a:lnTo>
                  <a:pt x="0" y="19050"/>
                </a:lnTo>
                <a:lnTo>
                  <a:pt x="1485" y="26479"/>
                </a:lnTo>
                <a:lnTo>
                  <a:pt x="5562" y="32537"/>
                </a:lnTo>
                <a:lnTo>
                  <a:pt x="11620" y="36614"/>
                </a:lnTo>
                <a:lnTo>
                  <a:pt x="19050" y="38100"/>
                </a:lnTo>
                <a:lnTo>
                  <a:pt x="26466" y="36614"/>
                </a:lnTo>
                <a:lnTo>
                  <a:pt x="32524" y="32537"/>
                </a:lnTo>
                <a:lnTo>
                  <a:pt x="36601" y="26479"/>
                </a:lnTo>
                <a:lnTo>
                  <a:pt x="38100" y="1905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505" name="Google Shape;505;p38"/>
          <p:cNvSpPr/>
          <p:nvPr/>
        </p:nvSpPr>
        <p:spPr>
          <a:xfrm>
            <a:off x="8565356" y="3543204"/>
            <a:ext cx="21431" cy="21907"/>
          </a:xfrm>
          <a:custGeom>
            <a:rect b="b" l="l" r="r" t="t"/>
            <a:pathLst>
              <a:path extrusionOk="0" h="29210" w="28575">
                <a:moveTo>
                  <a:pt x="28575" y="6477"/>
                </a:moveTo>
                <a:lnTo>
                  <a:pt x="21971" y="0"/>
                </a:lnTo>
                <a:lnTo>
                  <a:pt x="14351" y="127"/>
                </a:lnTo>
                <a:lnTo>
                  <a:pt x="6350" y="127"/>
                </a:lnTo>
                <a:lnTo>
                  <a:pt x="0" y="6477"/>
                </a:lnTo>
                <a:lnTo>
                  <a:pt x="0" y="22352"/>
                </a:lnTo>
                <a:lnTo>
                  <a:pt x="6350" y="28702"/>
                </a:lnTo>
                <a:lnTo>
                  <a:pt x="22225" y="28702"/>
                </a:lnTo>
                <a:lnTo>
                  <a:pt x="28575" y="22352"/>
                </a:lnTo>
                <a:lnTo>
                  <a:pt x="28575" y="14478"/>
                </a:lnTo>
                <a:lnTo>
                  <a:pt x="28575" y="6477"/>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506" name="Google Shape;506;p38"/>
          <p:cNvSpPr/>
          <p:nvPr/>
        </p:nvSpPr>
        <p:spPr>
          <a:xfrm>
            <a:off x="8672513" y="3543300"/>
            <a:ext cx="28575" cy="21431"/>
          </a:xfrm>
          <a:custGeom>
            <a:rect b="b" l="l" r="r" t="t"/>
            <a:pathLst>
              <a:path extrusionOk="0" h="28575" w="38100">
                <a:moveTo>
                  <a:pt x="38100" y="6350"/>
                </a:moveTo>
                <a:lnTo>
                  <a:pt x="29591" y="0"/>
                </a:lnTo>
                <a:lnTo>
                  <a:pt x="8509" y="0"/>
                </a:lnTo>
                <a:lnTo>
                  <a:pt x="0" y="6350"/>
                </a:lnTo>
                <a:lnTo>
                  <a:pt x="0" y="22225"/>
                </a:lnTo>
                <a:lnTo>
                  <a:pt x="8509" y="28575"/>
                </a:lnTo>
                <a:lnTo>
                  <a:pt x="29591" y="28575"/>
                </a:lnTo>
                <a:lnTo>
                  <a:pt x="38100" y="22225"/>
                </a:lnTo>
                <a:lnTo>
                  <a:pt x="38100" y="14351"/>
                </a:lnTo>
                <a:lnTo>
                  <a:pt x="38100" y="635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507" name="Google Shape;507;p38"/>
          <p:cNvSpPr/>
          <p:nvPr/>
        </p:nvSpPr>
        <p:spPr>
          <a:xfrm>
            <a:off x="8565356" y="3650456"/>
            <a:ext cx="21431" cy="28575"/>
          </a:xfrm>
          <a:custGeom>
            <a:rect b="b" l="l" r="r" t="t"/>
            <a:pathLst>
              <a:path extrusionOk="0" h="38100" w="28575">
                <a:moveTo>
                  <a:pt x="28575" y="8509"/>
                </a:moveTo>
                <a:lnTo>
                  <a:pt x="21971" y="0"/>
                </a:lnTo>
                <a:lnTo>
                  <a:pt x="6350" y="0"/>
                </a:lnTo>
                <a:lnTo>
                  <a:pt x="0" y="8509"/>
                </a:lnTo>
                <a:lnTo>
                  <a:pt x="0" y="29591"/>
                </a:lnTo>
                <a:lnTo>
                  <a:pt x="6350" y="38100"/>
                </a:lnTo>
                <a:lnTo>
                  <a:pt x="22225" y="38100"/>
                </a:lnTo>
                <a:lnTo>
                  <a:pt x="28575" y="29591"/>
                </a:lnTo>
                <a:lnTo>
                  <a:pt x="28575" y="19050"/>
                </a:lnTo>
                <a:lnTo>
                  <a:pt x="28575" y="8509"/>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508" name="Google Shape;508;p38"/>
          <p:cNvSpPr/>
          <p:nvPr/>
        </p:nvSpPr>
        <p:spPr>
          <a:xfrm>
            <a:off x="8672513" y="3650456"/>
            <a:ext cx="28575" cy="28575"/>
          </a:xfrm>
          <a:custGeom>
            <a:rect b="b" l="l" r="r" t="t"/>
            <a:pathLst>
              <a:path extrusionOk="0" h="38100" w="38100">
                <a:moveTo>
                  <a:pt x="38100" y="19050"/>
                </a:moveTo>
                <a:lnTo>
                  <a:pt x="36601" y="11633"/>
                </a:lnTo>
                <a:lnTo>
                  <a:pt x="32524" y="5575"/>
                </a:lnTo>
                <a:lnTo>
                  <a:pt x="26466" y="1498"/>
                </a:lnTo>
                <a:lnTo>
                  <a:pt x="19050" y="0"/>
                </a:lnTo>
                <a:lnTo>
                  <a:pt x="11620" y="1498"/>
                </a:lnTo>
                <a:lnTo>
                  <a:pt x="5562" y="5575"/>
                </a:lnTo>
                <a:lnTo>
                  <a:pt x="1485" y="11633"/>
                </a:lnTo>
                <a:lnTo>
                  <a:pt x="0" y="19050"/>
                </a:lnTo>
                <a:lnTo>
                  <a:pt x="1485" y="26479"/>
                </a:lnTo>
                <a:lnTo>
                  <a:pt x="5562" y="32537"/>
                </a:lnTo>
                <a:lnTo>
                  <a:pt x="11620" y="36614"/>
                </a:lnTo>
                <a:lnTo>
                  <a:pt x="19050" y="38100"/>
                </a:lnTo>
                <a:lnTo>
                  <a:pt x="26466" y="36614"/>
                </a:lnTo>
                <a:lnTo>
                  <a:pt x="32524" y="32537"/>
                </a:lnTo>
                <a:lnTo>
                  <a:pt x="36601" y="26479"/>
                </a:lnTo>
                <a:lnTo>
                  <a:pt x="38100" y="1905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509" name="Google Shape;509;p38"/>
          <p:cNvSpPr/>
          <p:nvPr/>
        </p:nvSpPr>
        <p:spPr>
          <a:xfrm>
            <a:off x="8565356" y="3757421"/>
            <a:ext cx="21431" cy="29051"/>
          </a:xfrm>
          <a:custGeom>
            <a:rect b="b" l="l" r="r" t="t"/>
            <a:pathLst>
              <a:path extrusionOk="0" h="38735" w="28575">
                <a:moveTo>
                  <a:pt x="28575" y="8763"/>
                </a:moveTo>
                <a:lnTo>
                  <a:pt x="21971" y="0"/>
                </a:lnTo>
                <a:lnTo>
                  <a:pt x="14351" y="254"/>
                </a:lnTo>
                <a:lnTo>
                  <a:pt x="6350" y="254"/>
                </a:lnTo>
                <a:lnTo>
                  <a:pt x="0" y="8763"/>
                </a:lnTo>
                <a:lnTo>
                  <a:pt x="0" y="29845"/>
                </a:lnTo>
                <a:lnTo>
                  <a:pt x="6350" y="38354"/>
                </a:lnTo>
                <a:lnTo>
                  <a:pt x="22225" y="38354"/>
                </a:lnTo>
                <a:lnTo>
                  <a:pt x="28575" y="29845"/>
                </a:lnTo>
                <a:lnTo>
                  <a:pt x="28575" y="19304"/>
                </a:lnTo>
                <a:lnTo>
                  <a:pt x="28575" y="8763"/>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510" name="Google Shape;510;p38"/>
          <p:cNvSpPr/>
          <p:nvPr/>
        </p:nvSpPr>
        <p:spPr>
          <a:xfrm>
            <a:off x="8672513" y="3757613"/>
            <a:ext cx="28575" cy="28575"/>
          </a:xfrm>
          <a:custGeom>
            <a:rect b="b" l="l" r="r" t="t"/>
            <a:pathLst>
              <a:path extrusionOk="0" h="38100" w="38100">
                <a:moveTo>
                  <a:pt x="38100" y="19050"/>
                </a:moveTo>
                <a:lnTo>
                  <a:pt x="36601" y="11633"/>
                </a:lnTo>
                <a:lnTo>
                  <a:pt x="32524" y="5575"/>
                </a:lnTo>
                <a:lnTo>
                  <a:pt x="26466" y="1498"/>
                </a:lnTo>
                <a:lnTo>
                  <a:pt x="19050" y="0"/>
                </a:lnTo>
                <a:lnTo>
                  <a:pt x="11620" y="1498"/>
                </a:lnTo>
                <a:lnTo>
                  <a:pt x="5562" y="5575"/>
                </a:lnTo>
                <a:lnTo>
                  <a:pt x="1485" y="11633"/>
                </a:lnTo>
                <a:lnTo>
                  <a:pt x="0" y="19050"/>
                </a:lnTo>
                <a:lnTo>
                  <a:pt x="1485" y="26479"/>
                </a:lnTo>
                <a:lnTo>
                  <a:pt x="5562" y="32537"/>
                </a:lnTo>
                <a:lnTo>
                  <a:pt x="11620" y="36614"/>
                </a:lnTo>
                <a:lnTo>
                  <a:pt x="19050" y="38100"/>
                </a:lnTo>
                <a:lnTo>
                  <a:pt x="26466" y="36614"/>
                </a:lnTo>
                <a:lnTo>
                  <a:pt x="32524" y="32537"/>
                </a:lnTo>
                <a:lnTo>
                  <a:pt x="36601" y="26479"/>
                </a:lnTo>
                <a:lnTo>
                  <a:pt x="38100" y="1905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511" name="Google Shape;511;p38"/>
          <p:cNvSpPr/>
          <p:nvPr/>
        </p:nvSpPr>
        <p:spPr>
          <a:xfrm>
            <a:off x="8565356" y="3864769"/>
            <a:ext cx="21431" cy="28575"/>
          </a:xfrm>
          <a:custGeom>
            <a:rect b="b" l="l" r="r" t="t"/>
            <a:pathLst>
              <a:path extrusionOk="0" h="38100" w="28575">
                <a:moveTo>
                  <a:pt x="28575" y="8509"/>
                </a:moveTo>
                <a:lnTo>
                  <a:pt x="21971" y="0"/>
                </a:lnTo>
                <a:lnTo>
                  <a:pt x="6350" y="0"/>
                </a:lnTo>
                <a:lnTo>
                  <a:pt x="0" y="8509"/>
                </a:lnTo>
                <a:lnTo>
                  <a:pt x="0" y="29591"/>
                </a:lnTo>
                <a:lnTo>
                  <a:pt x="6350" y="38100"/>
                </a:lnTo>
                <a:lnTo>
                  <a:pt x="22225" y="38100"/>
                </a:lnTo>
                <a:lnTo>
                  <a:pt x="28575" y="29591"/>
                </a:lnTo>
                <a:lnTo>
                  <a:pt x="28575" y="19050"/>
                </a:lnTo>
                <a:lnTo>
                  <a:pt x="28575" y="8509"/>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512" name="Google Shape;512;p38"/>
          <p:cNvSpPr/>
          <p:nvPr/>
        </p:nvSpPr>
        <p:spPr>
          <a:xfrm>
            <a:off x="8672513" y="3864769"/>
            <a:ext cx="28575" cy="28575"/>
          </a:xfrm>
          <a:custGeom>
            <a:rect b="b" l="l" r="r" t="t"/>
            <a:pathLst>
              <a:path extrusionOk="0" h="38100" w="38100">
                <a:moveTo>
                  <a:pt x="38100" y="19050"/>
                </a:moveTo>
                <a:lnTo>
                  <a:pt x="36601" y="11633"/>
                </a:lnTo>
                <a:lnTo>
                  <a:pt x="32524" y="5575"/>
                </a:lnTo>
                <a:lnTo>
                  <a:pt x="26466" y="1498"/>
                </a:lnTo>
                <a:lnTo>
                  <a:pt x="19050" y="0"/>
                </a:lnTo>
                <a:lnTo>
                  <a:pt x="11620" y="1498"/>
                </a:lnTo>
                <a:lnTo>
                  <a:pt x="5562" y="5575"/>
                </a:lnTo>
                <a:lnTo>
                  <a:pt x="1485" y="11633"/>
                </a:lnTo>
                <a:lnTo>
                  <a:pt x="0" y="19050"/>
                </a:lnTo>
                <a:lnTo>
                  <a:pt x="1485" y="26479"/>
                </a:lnTo>
                <a:lnTo>
                  <a:pt x="5562" y="32537"/>
                </a:lnTo>
                <a:lnTo>
                  <a:pt x="11620" y="36614"/>
                </a:lnTo>
                <a:lnTo>
                  <a:pt x="19050" y="38100"/>
                </a:lnTo>
                <a:lnTo>
                  <a:pt x="26466" y="36614"/>
                </a:lnTo>
                <a:lnTo>
                  <a:pt x="32524" y="32537"/>
                </a:lnTo>
                <a:lnTo>
                  <a:pt x="36601" y="26479"/>
                </a:lnTo>
                <a:lnTo>
                  <a:pt x="38100" y="1905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513" name="Google Shape;513;p38"/>
          <p:cNvSpPr/>
          <p:nvPr/>
        </p:nvSpPr>
        <p:spPr>
          <a:xfrm>
            <a:off x="8565356" y="3978973"/>
            <a:ext cx="21431" cy="21907"/>
          </a:xfrm>
          <a:custGeom>
            <a:rect b="b" l="l" r="r" t="t"/>
            <a:pathLst>
              <a:path extrusionOk="0" h="29210" w="28575">
                <a:moveTo>
                  <a:pt x="28575" y="6477"/>
                </a:moveTo>
                <a:lnTo>
                  <a:pt x="21971" y="0"/>
                </a:lnTo>
                <a:lnTo>
                  <a:pt x="14351" y="127"/>
                </a:lnTo>
                <a:lnTo>
                  <a:pt x="6350" y="127"/>
                </a:lnTo>
                <a:lnTo>
                  <a:pt x="0" y="6477"/>
                </a:lnTo>
                <a:lnTo>
                  <a:pt x="0" y="22352"/>
                </a:lnTo>
                <a:lnTo>
                  <a:pt x="6350" y="28702"/>
                </a:lnTo>
                <a:lnTo>
                  <a:pt x="22225" y="28702"/>
                </a:lnTo>
                <a:lnTo>
                  <a:pt x="28575" y="22352"/>
                </a:lnTo>
                <a:lnTo>
                  <a:pt x="28575" y="14478"/>
                </a:lnTo>
                <a:lnTo>
                  <a:pt x="28575" y="6477"/>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514" name="Google Shape;514;p38"/>
          <p:cNvSpPr/>
          <p:nvPr/>
        </p:nvSpPr>
        <p:spPr>
          <a:xfrm>
            <a:off x="8672513" y="3979069"/>
            <a:ext cx="28575" cy="21431"/>
          </a:xfrm>
          <a:custGeom>
            <a:rect b="b" l="l" r="r" t="t"/>
            <a:pathLst>
              <a:path extrusionOk="0" h="28575" w="38100">
                <a:moveTo>
                  <a:pt x="38100" y="6350"/>
                </a:moveTo>
                <a:lnTo>
                  <a:pt x="29591" y="0"/>
                </a:lnTo>
                <a:lnTo>
                  <a:pt x="8509" y="0"/>
                </a:lnTo>
                <a:lnTo>
                  <a:pt x="0" y="6350"/>
                </a:lnTo>
                <a:lnTo>
                  <a:pt x="0" y="22225"/>
                </a:lnTo>
                <a:lnTo>
                  <a:pt x="8509" y="28575"/>
                </a:lnTo>
                <a:lnTo>
                  <a:pt x="29591" y="28575"/>
                </a:lnTo>
                <a:lnTo>
                  <a:pt x="38100" y="22225"/>
                </a:lnTo>
                <a:lnTo>
                  <a:pt x="38100" y="14224"/>
                </a:lnTo>
                <a:lnTo>
                  <a:pt x="38100" y="635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515" name="Google Shape;515;p38"/>
          <p:cNvSpPr/>
          <p:nvPr/>
        </p:nvSpPr>
        <p:spPr>
          <a:xfrm>
            <a:off x="8565356" y="4086225"/>
            <a:ext cx="21431" cy="28575"/>
          </a:xfrm>
          <a:custGeom>
            <a:rect b="b" l="l" r="r" t="t"/>
            <a:pathLst>
              <a:path extrusionOk="0" h="38100" w="28575">
                <a:moveTo>
                  <a:pt x="28575" y="8509"/>
                </a:moveTo>
                <a:lnTo>
                  <a:pt x="21971" y="0"/>
                </a:lnTo>
                <a:lnTo>
                  <a:pt x="6350" y="0"/>
                </a:lnTo>
                <a:lnTo>
                  <a:pt x="0" y="8509"/>
                </a:lnTo>
                <a:lnTo>
                  <a:pt x="0" y="29591"/>
                </a:lnTo>
                <a:lnTo>
                  <a:pt x="6350" y="38100"/>
                </a:lnTo>
                <a:lnTo>
                  <a:pt x="22225" y="38100"/>
                </a:lnTo>
                <a:lnTo>
                  <a:pt x="28575" y="29591"/>
                </a:lnTo>
                <a:lnTo>
                  <a:pt x="28575" y="19050"/>
                </a:lnTo>
                <a:lnTo>
                  <a:pt x="28575" y="8509"/>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516" name="Google Shape;516;p38"/>
          <p:cNvSpPr/>
          <p:nvPr/>
        </p:nvSpPr>
        <p:spPr>
          <a:xfrm>
            <a:off x="8672513" y="4086225"/>
            <a:ext cx="28575" cy="28575"/>
          </a:xfrm>
          <a:custGeom>
            <a:rect b="b" l="l" r="r" t="t"/>
            <a:pathLst>
              <a:path extrusionOk="0" h="38100" w="38100">
                <a:moveTo>
                  <a:pt x="38100" y="19050"/>
                </a:moveTo>
                <a:lnTo>
                  <a:pt x="36601" y="11633"/>
                </a:lnTo>
                <a:lnTo>
                  <a:pt x="32524" y="5575"/>
                </a:lnTo>
                <a:lnTo>
                  <a:pt x="26466" y="1498"/>
                </a:lnTo>
                <a:lnTo>
                  <a:pt x="19050" y="0"/>
                </a:lnTo>
                <a:lnTo>
                  <a:pt x="11620" y="1498"/>
                </a:lnTo>
                <a:lnTo>
                  <a:pt x="5562" y="5575"/>
                </a:lnTo>
                <a:lnTo>
                  <a:pt x="1485" y="11633"/>
                </a:lnTo>
                <a:lnTo>
                  <a:pt x="0" y="19050"/>
                </a:lnTo>
                <a:lnTo>
                  <a:pt x="1485" y="26479"/>
                </a:lnTo>
                <a:lnTo>
                  <a:pt x="5562" y="32537"/>
                </a:lnTo>
                <a:lnTo>
                  <a:pt x="11620" y="36614"/>
                </a:lnTo>
                <a:lnTo>
                  <a:pt x="19050" y="38100"/>
                </a:lnTo>
                <a:lnTo>
                  <a:pt x="26466" y="36614"/>
                </a:lnTo>
                <a:lnTo>
                  <a:pt x="32524" y="32537"/>
                </a:lnTo>
                <a:lnTo>
                  <a:pt x="36601" y="26479"/>
                </a:lnTo>
                <a:lnTo>
                  <a:pt x="38100" y="1905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517" name="Google Shape;517;p38"/>
          <p:cNvSpPr/>
          <p:nvPr/>
        </p:nvSpPr>
        <p:spPr>
          <a:xfrm>
            <a:off x="7365206" y="4521994"/>
            <a:ext cx="21431" cy="28575"/>
          </a:xfrm>
          <a:custGeom>
            <a:rect b="b" l="l" r="r" t="t"/>
            <a:pathLst>
              <a:path extrusionOk="0" h="38100" w="28575">
                <a:moveTo>
                  <a:pt x="28575" y="8496"/>
                </a:moveTo>
                <a:lnTo>
                  <a:pt x="22098" y="0"/>
                </a:lnTo>
                <a:lnTo>
                  <a:pt x="6350" y="0"/>
                </a:lnTo>
                <a:lnTo>
                  <a:pt x="0" y="8496"/>
                </a:lnTo>
                <a:lnTo>
                  <a:pt x="0" y="29603"/>
                </a:lnTo>
                <a:lnTo>
                  <a:pt x="6477" y="38100"/>
                </a:lnTo>
                <a:lnTo>
                  <a:pt x="22225" y="38100"/>
                </a:lnTo>
                <a:lnTo>
                  <a:pt x="28575" y="29603"/>
                </a:lnTo>
                <a:lnTo>
                  <a:pt x="28575" y="19050"/>
                </a:lnTo>
                <a:lnTo>
                  <a:pt x="28575" y="8496"/>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518" name="Google Shape;518;p38"/>
          <p:cNvSpPr/>
          <p:nvPr/>
        </p:nvSpPr>
        <p:spPr>
          <a:xfrm>
            <a:off x="7472363" y="4521994"/>
            <a:ext cx="28575" cy="28575"/>
          </a:xfrm>
          <a:custGeom>
            <a:rect b="b" l="l" r="r" t="t"/>
            <a:pathLst>
              <a:path extrusionOk="0" h="38100" w="38100">
                <a:moveTo>
                  <a:pt x="38100" y="19050"/>
                </a:moveTo>
                <a:lnTo>
                  <a:pt x="36601" y="11633"/>
                </a:lnTo>
                <a:lnTo>
                  <a:pt x="32524" y="5575"/>
                </a:lnTo>
                <a:lnTo>
                  <a:pt x="26466" y="1498"/>
                </a:lnTo>
                <a:lnTo>
                  <a:pt x="19050" y="0"/>
                </a:lnTo>
                <a:lnTo>
                  <a:pt x="11620" y="1498"/>
                </a:lnTo>
                <a:lnTo>
                  <a:pt x="5562" y="5575"/>
                </a:lnTo>
                <a:lnTo>
                  <a:pt x="1485" y="11633"/>
                </a:lnTo>
                <a:lnTo>
                  <a:pt x="0" y="19050"/>
                </a:lnTo>
                <a:lnTo>
                  <a:pt x="1485" y="26479"/>
                </a:lnTo>
                <a:lnTo>
                  <a:pt x="5562" y="32537"/>
                </a:lnTo>
                <a:lnTo>
                  <a:pt x="11620" y="36614"/>
                </a:lnTo>
                <a:lnTo>
                  <a:pt x="19050" y="38100"/>
                </a:lnTo>
                <a:lnTo>
                  <a:pt x="26466" y="36614"/>
                </a:lnTo>
                <a:lnTo>
                  <a:pt x="32524" y="32537"/>
                </a:lnTo>
                <a:lnTo>
                  <a:pt x="36601" y="26479"/>
                </a:lnTo>
                <a:lnTo>
                  <a:pt x="38100" y="1905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519" name="Google Shape;519;p38"/>
          <p:cNvSpPr/>
          <p:nvPr/>
        </p:nvSpPr>
        <p:spPr>
          <a:xfrm>
            <a:off x="7579519" y="4521994"/>
            <a:ext cx="28575" cy="28575"/>
          </a:xfrm>
          <a:custGeom>
            <a:rect b="b" l="l" r="r" t="t"/>
            <a:pathLst>
              <a:path extrusionOk="0" h="38100" w="38100">
                <a:moveTo>
                  <a:pt x="38100" y="19050"/>
                </a:moveTo>
                <a:lnTo>
                  <a:pt x="36601" y="11633"/>
                </a:lnTo>
                <a:lnTo>
                  <a:pt x="32524" y="5575"/>
                </a:lnTo>
                <a:lnTo>
                  <a:pt x="26466" y="1498"/>
                </a:lnTo>
                <a:lnTo>
                  <a:pt x="19050" y="0"/>
                </a:lnTo>
                <a:lnTo>
                  <a:pt x="11620" y="1498"/>
                </a:lnTo>
                <a:lnTo>
                  <a:pt x="5562" y="5575"/>
                </a:lnTo>
                <a:lnTo>
                  <a:pt x="1485" y="11633"/>
                </a:lnTo>
                <a:lnTo>
                  <a:pt x="0" y="19050"/>
                </a:lnTo>
                <a:lnTo>
                  <a:pt x="1485" y="26479"/>
                </a:lnTo>
                <a:lnTo>
                  <a:pt x="5562" y="32537"/>
                </a:lnTo>
                <a:lnTo>
                  <a:pt x="11620" y="36614"/>
                </a:lnTo>
                <a:lnTo>
                  <a:pt x="19050" y="38100"/>
                </a:lnTo>
                <a:lnTo>
                  <a:pt x="26466" y="36614"/>
                </a:lnTo>
                <a:lnTo>
                  <a:pt x="32524" y="32537"/>
                </a:lnTo>
                <a:lnTo>
                  <a:pt x="36601" y="26479"/>
                </a:lnTo>
                <a:lnTo>
                  <a:pt x="38100" y="1905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520" name="Google Shape;520;p38"/>
          <p:cNvSpPr/>
          <p:nvPr/>
        </p:nvSpPr>
        <p:spPr>
          <a:xfrm>
            <a:off x="7686675" y="4521994"/>
            <a:ext cx="28575" cy="28575"/>
          </a:xfrm>
          <a:custGeom>
            <a:rect b="b" l="l" r="r" t="t"/>
            <a:pathLst>
              <a:path extrusionOk="0" h="38100" w="38100">
                <a:moveTo>
                  <a:pt x="38100" y="19050"/>
                </a:moveTo>
                <a:lnTo>
                  <a:pt x="36601" y="11633"/>
                </a:lnTo>
                <a:lnTo>
                  <a:pt x="32524" y="5575"/>
                </a:lnTo>
                <a:lnTo>
                  <a:pt x="26466" y="1498"/>
                </a:lnTo>
                <a:lnTo>
                  <a:pt x="19050" y="0"/>
                </a:lnTo>
                <a:lnTo>
                  <a:pt x="11620" y="1498"/>
                </a:lnTo>
                <a:lnTo>
                  <a:pt x="5562" y="5575"/>
                </a:lnTo>
                <a:lnTo>
                  <a:pt x="1485" y="11633"/>
                </a:lnTo>
                <a:lnTo>
                  <a:pt x="0" y="19050"/>
                </a:lnTo>
                <a:lnTo>
                  <a:pt x="1485" y="26479"/>
                </a:lnTo>
                <a:lnTo>
                  <a:pt x="5562" y="32537"/>
                </a:lnTo>
                <a:lnTo>
                  <a:pt x="11620" y="36614"/>
                </a:lnTo>
                <a:lnTo>
                  <a:pt x="19050" y="38100"/>
                </a:lnTo>
                <a:lnTo>
                  <a:pt x="26466" y="36614"/>
                </a:lnTo>
                <a:lnTo>
                  <a:pt x="32524" y="32537"/>
                </a:lnTo>
                <a:lnTo>
                  <a:pt x="36601" y="26479"/>
                </a:lnTo>
                <a:lnTo>
                  <a:pt x="38100" y="1905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521" name="Google Shape;521;p38"/>
          <p:cNvSpPr/>
          <p:nvPr/>
        </p:nvSpPr>
        <p:spPr>
          <a:xfrm>
            <a:off x="7800975" y="4521994"/>
            <a:ext cx="21431" cy="28575"/>
          </a:xfrm>
          <a:custGeom>
            <a:rect b="b" l="l" r="r" t="t"/>
            <a:pathLst>
              <a:path extrusionOk="0" h="38100" w="28575">
                <a:moveTo>
                  <a:pt x="28575" y="8496"/>
                </a:moveTo>
                <a:lnTo>
                  <a:pt x="22225" y="0"/>
                </a:lnTo>
                <a:lnTo>
                  <a:pt x="6350" y="0"/>
                </a:lnTo>
                <a:lnTo>
                  <a:pt x="0" y="8496"/>
                </a:lnTo>
                <a:lnTo>
                  <a:pt x="0" y="29603"/>
                </a:lnTo>
                <a:lnTo>
                  <a:pt x="6350" y="38100"/>
                </a:lnTo>
                <a:lnTo>
                  <a:pt x="22225" y="38100"/>
                </a:lnTo>
                <a:lnTo>
                  <a:pt x="28575" y="29603"/>
                </a:lnTo>
                <a:lnTo>
                  <a:pt x="28575" y="19050"/>
                </a:lnTo>
                <a:lnTo>
                  <a:pt x="28575" y="8496"/>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522" name="Google Shape;522;p38"/>
          <p:cNvSpPr/>
          <p:nvPr/>
        </p:nvSpPr>
        <p:spPr>
          <a:xfrm>
            <a:off x="7908131" y="4521994"/>
            <a:ext cx="28575" cy="28575"/>
          </a:xfrm>
          <a:custGeom>
            <a:rect b="b" l="l" r="r" t="t"/>
            <a:pathLst>
              <a:path extrusionOk="0" h="38100" w="38100">
                <a:moveTo>
                  <a:pt x="38100" y="19050"/>
                </a:moveTo>
                <a:lnTo>
                  <a:pt x="36601" y="11633"/>
                </a:lnTo>
                <a:lnTo>
                  <a:pt x="32524" y="5575"/>
                </a:lnTo>
                <a:lnTo>
                  <a:pt x="26466" y="1498"/>
                </a:lnTo>
                <a:lnTo>
                  <a:pt x="19050" y="0"/>
                </a:lnTo>
                <a:lnTo>
                  <a:pt x="11620" y="1498"/>
                </a:lnTo>
                <a:lnTo>
                  <a:pt x="5562" y="5575"/>
                </a:lnTo>
                <a:lnTo>
                  <a:pt x="1485" y="11633"/>
                </a:lnTo>
                <a:lnTo>
                  <a:pt x="0" y="19050"/>
                </a:lnTo>
                <a:lnTo>
                  <a:pt x="1485" y="26479"/>
                </a:lnTo>
                <a:lnTo>
                  <a:pt x="5562" y="32537"/>
                </a:lnTo>
                <a:lnTo>
                  <a:pt x="11620" y="36614"/>
                </a:lnTo>
                <a:lnTo>
                  <a:pt x="19050" y="38100"/>
                </a:lnTo>
                <a:lnTo>
                  <a:pt x="26466" y="36614"/>
                </a:lnTo>
                <a:lnTo>
                  <a:pt x="32524" y="32537"/>
                </a:lnTo>
                <a:lnTo>
                  <a:pt x="36601" y="26479"/>
                </a:lnTo>
                <a:lnTo>
                  <a:pt x="38100" y="1905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523" name="Google Shape;523;p38"/>
          <p:cNvSpPr/>
          <p:nvPr/>
        </p:nvSpPr>
        <p:spPr>
          <a:xfrm>
            <a:off x="8015288" y="4521994"/>
            <a:ext cx="28575" cy="28575"/>
          </a:xfrm>
          <a:custGeom>
            <a:rect b="b" l="l" r="r" t="t"/>
            <a:pathLst>
              <a:path extrusionOk="0" h="38100" w="38100">
                <a:moveTo>
                  <a:pt x="38100" y="19050"/>
                </a:moveTo>
                <a:lnTo>
                  <a:pt x="36601" y="11633"/>
                </a:lnTo>
                <a:lnTo>
                  <a:pt x="32524" y="5575"/>
                </a:lnTo>
                <a:lnTo>
                  <a:pt x="26466" y="1498"/>
                </a:lnTo>
                <a:lnTo>
                  <a:pt x="19050" y="0"/>
                </a:lnTo>
                <a:lnTo>
                  <a:pt x="11620" y="1498"/>
                </a:lnTo>
                <a:lnTo>
                  <a:pt x="5562" y="5575"/>
                </a:lnTo>
                <a:lnTo>
                  <a:pt x="1485" y="11633"/>
                </a:lnTo>
                <a:lnTo>
                  <a:pt x="0" y="19050"/>
                </a:lnTo>
                <a:lnTo>
                  <a:pt x="1485" y="26479"/>
                </a:lnTo>
                <a:lnTo>
                  <a:pt x="5562" y="32537"/>
                </a:lnTo>
                <a:lnTo>
                  <a:pt x="11620" y="36614"/>
                </a:lnTo>
                <a:lnTo>
                  <a:pt x="19050" y="38100"/>
                </a:lnTo>
                <a:lnTo>
                  <a:pt x="26466" y="36614"/>
                </a:lnTo>
                <a:lnTo>
                  <a:pt x="32524" y="32537"/>
                </a:lnTo>
                <a:lnTo>
                  <a:pt x="36601" y="26479"/>
                </a:lnTo>
                <a:lnTo>
                  <a:pt x="38100" y="1905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524" name="Google Shape;524;p38"/>
          <p:cNvSpPr/>
          <p:nvPr/>
        </p:nvSpPr>
        <p:spPr>
          <a:xfrm>
            <a:off x="7365206" y="4629150"/>
            <a:ext cx="21431" cy="28575"/>
          </a:xfrm>
          <a:custGeom>
            <a:rect b="b" l="l" r="r" t="t"/>
            <a:pathLst>
              <a:path extrusionOk="0" h="38100" w="28575">
                <a:moveTo>
                  <a:pt x="28575" y="8496"/>
                </a:moveTo>
                <a:lnTo>
                  <a:pt x="22098" y="0"/>
                </a:lnTo>
                <a:lnTo>
                  <a:pt x="6350" y="0"/>
                </a:lnTo>
                <a:lnTo>
                  <a:pt x="0" y="8496"/>
                </a:lnTo>
                <a:lnTo>
                  <a:pt x="0" y="29603"/>
                </a:lnTo>
                <a:lnTo>
                  <a:pt x="6477" y="38100"/>
                </a:lnTo>
                <a:lnTo>
                  <a:pt x="22225" y="38100"/>
                </a:lnTo>
                <a:lnTo>
                  <a:pt x="28575" y="29603"/>
                </a:lnTo>
                <a:lnTo>
                  <a:pt x="28575" y="19050"/>
                </a:lnTo>
                <a:lnTo>
                  <a:pt x="28575" y="8496"/>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525" name="Google Shape;525;p38"/>
          <p:cNvSpPr/>
          <p:nvPr/>
        </p:nvSpPr>
        <p:spPr>
          <a:xfrm>
            <a:off x="7472363" y="4629150"/>
            <a:ext cx="28575" cy="28575"/>
          </a:xfrm>
          <a:custGeom>
            <a:rect b="b" l="l" r="r" t="t"/>
            <a:pathLst>
              <a:path extrusionOk="0" h="38100" w="38100">
                <a:moveTo>
                  <a:pt x="38100" y="19050"/>
                </a:moveTo>
                <a:lnTo>
                  <a:pt x="36601" y="11633"/>
                </a:lnTo>
                <a:lnTo>
                  <a:pt x="32524" y="5575"/>
                </a:lnTo>
                <a:lnTo>
                  <a:pt x="26466" y="1498"/>
                </a:lnTo>
                <a:lnTo>
                  <a:pt x="19050" y="0"/>
                </a:lnTo>
                <a:lnTo>
                  <a:pt x="11620" y="1498"/>
                </a:lnTo>
                <a:lnTo>
                  <a:pt x="5562" y="5575"/>
                </a:lnTo>
                <a:lnTo>
                  <a:pt x="1485" y="11633"/>
                </a:lnTo>
                <a:lnTo>
                  <a:pt x="0" y="19050"/>
                </a:lnTo>
                <a:lnTo>
                  <a:pt x="1485" y="26479"/>
                </a:lnTo>
                <a:lnTo>
                  <a:pt x="5562" y="32537"/>
                </a:lnTo>
                <a:lnTo>
                  <a:pt x="11620" y="36614"/>
                </a:lnTo>
                <a:lnTo>
                  <a:pt x="19050" y="38100"/>
                </a:lnTo>
                <a:lnTo>
                  <a:pt x="26466" y="36614"/>
                </a:lnTo>
                <a:lnTo>
                  <a:pt x="32524" y="32537"/>
                </a:lnTo>
                <a:lnTo>
                  <a:pt x="36601" y="26479"/>
                </a:lnTo>
                <a:lnTo>
                  <a:pt x="38100" y="1905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526" name="Google Shape;526;p38"/>
          <p:cNvSpPr/>
          <p:nvPr/>
        </p:nvSpPr>
        <p:spPr>
          <a:xfrm>
            <a:off x="7579519" y="4629150"/>
            <a:ext cx="28575" cy="28575"/>
          </a:xfrm>
          <a:custGeom>
            <a:rect b="b" l="l" r="r" t="t"/>
            <a:pathLst>
              <a:path extrusionOk="0" h="38100" w="38100">
                <a:moveTo>
                  <a:pt x="38100" y="19050"/>
                </a:moveTo>
                <a:lnTo>
                  <a:pt x="36601" y="11633"/>
                </a:lnTo>
                <a:lnTo>
                  <a:pt x="32524" y="5575"/>
                </a:lnTo>
                <a:lnTo>
                  <a:pt x="26466" y="1498"/>
                </a:lnTo>
                <a:lnTo>
                  <a:pt x="19050" y="0"/>
                </a:lnTo>
                <a:lnTo>
                  <a:pt x="11620" y="1498"/>
                </a:lnTo>
                <a:lnTo>
                  <a:pt x="5562" y="5575"/>
                </a:lnTo>
                <a:lnTo>
                  <a:pt x="1485" y="11633"/>
                </a:lnTo>
                <a:lnTo>
                  <a:pt x="0" y="19050"/>
                </a:lnTo>
                <a:lnTo>
                  <a:pt x="1485" y="26479"/>
                </a:lnTo>
                <a:lnTo>
                  <a:pt x="5562" y="32537"/>
                </a:lnTo>
                <a:lnTo>
                  <a:pt x="11620" y="36614"/>
                </a:lnTo>
                <a:lnTo>
                  <a:pt x="19050" y="38100"/>
                </a:lnTo>
                <a:lnTo>
                  <a:pt x="26466" y="36614"/>
                </a:lnTo>
                <a:lnTo>
                  <a:pt x="32524" y="32537"/>
                </a:lnTo>
                <a:lnTo>
                  <a:pt x="36601" y="26479"/>
                </a:lnTo>
                <a:lnTo>
                  <a:pt x="38100" y="1905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527" name="Google Shape;527;p38"/>
          <p:cNvSpPr/>
          <p:nvPr/>
        </p:nvSpPr>
        <p:spPr>
          <a:xfrm>
            <a:off x="7686675" y="4629150"/>
            <a:ext cx="28575" cy="28575"/>
          </a:xfrm>
          <a:custGeom>
            <a:rect b="b" l="l" r="r" t="t"/>
            <a:pathLst>
              <a:path extrusionOk="0" h="38100" w="38100">
                <a:moveTo>
                  <a:pt x="38100" y="19050"/>
                </a:moveTo>
                <a:lnTo>
                  <a:pt x="36601" y="11633"/>
                </a:lnTo>
                <a:lnTo>
                  <a:pt x="32524" y="5575"/>
                </a:lnTo>
                <a:lnTo>
                  <a:pt x="26466" y="1498"/>
                </a:lnTo>
                <a:lnTo>
                  <a:pt x="19050" y="0"/>
                </a:lnTo>
                <a:lnTo>
                  <a:pt x="11620" y="1498"/>
                </a:lnTo>
                <a:lnTo>
                  <a:pt x="5562" y="5575"/>
                </a:lnTo>
                <a:lnTo>
                  <a:pt x="1485" y="11633"/>
                </a:lnTo>
                <a:lnTo>
                  <a:pt x="0" y="19050"/>
                </a:lnTo>
                <a:lnTo>
                  <a:pt x="1485" y="26479"/>
                </a:lnTo>
                <a:lnTo>
                  <a:pt x="5562" y="32537"/>
                </a:lnTo>
                <a:lnTo>
                  <a:pt x="11620" y="36614"/>
                </a:lnTo>
                <a:lnTo>
                  <a:pt x="19050" y="38100"/>
                </a:lnTo>
                <a:lnTo>
                  <a:pt x="26466" y="36614"/>
                </a:lnTo>
                <a:lnTo>
                  <a:pt x="32524" y="32537"/>
                </a:lnTo>
                <a:lnTo>
                  <a:pt x="36601" y="26479"/>
                </a:lnTo>
                <a:lnTo>
                  <a:pt x="38100" y="1905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528" name="Google Shape;528;p38"/>
          <p:cNvSpPr/>
          <p:nvPr/>
        </p:nvSpPr>
        <p:spPr>
          <a:xfrm>
            <a:off x="7800975" y="4629150"/>
            <a:ext cx="21431" cy="28575"/>
          </a:xfrm>
          <a:custGeom>
            <a:rect b="b" l="l" r="r" t="t"/>
            <a:pathLst>
              <a:path extrusionOk="0" h="38100" w="28575">
                <a:moveTo>
                  <a:pt x="28575" y="8496"/>
                </a:moveTo>
                <a:lnTo>
                  <a:pt x="22225" y="0"/>
                </a:lnTo>
                <a:lnTo>
                  <a:pt x="6350" y="0"/>
                </a:lnTo>
                <a:lnTo>
                  <a:pt x="0" y="8496"/>
                </a:lnTo>
                <a:lnTo>
                  <a:pt x="0" y="29603"/>
                </a:lnTo>
                <a:lnTo>
                  <a:pt x="6350" y="38100"/>
                </a:lnTo>
                <a:lnTo>
                  <a:pt x="22225" y="38100"/>
                </a:lnTo>
                <a:lnTo>
                  <a:pt x="28575" y="29603"/>
                </a:lnTo>
                <a:lnTo>
                  <a:pt x="28575" y="19050"/>
                </a:lnTo>
                <a:lnTo>
                  <a:pt x="28575" y="8496"/>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529" name="Google Shape;529;p38"/>
          <p:cNvSpPr/>
          <p:nvPr/>
        </p:nvSpPr>
        <p:spPr>
          <a:xfrm>
            <a:off x="7908131" y="4629150"/>
            <a:ext cx="28575" cy="28575"/>
          </a:xfrm>
          <a:custGeom>
            <a:rect b="b" l="l" r="r" t="t"/>
            <a:pathLst>
              <a:path extrusionOk="0" h="38100" w="38100">
                <a:moveTo>
                  <a:pt x="38100" y="19050"/>
                </a:moveTo>
                <a:lnTo>
                  <a:pt x="36601" y="11633"/>
                </a:lnTo>
                <a:lnTo>
                  <a:pt x="32524" y="5575"/>
                </a:lnTo>
                <a:lnTo>
                  <a:pt x="26466" y="1498"/>
                </a:lnTo>
                <a:lnTo>
                  <a:pt x="19050" y="0"/>
                </a:lnTo>
                <a:lnTo>
                  <a:pt x="11620" y="1498"/>
                </a:lnTo>
                <a:lnTo>
                  <a:pt x="5562" y="5575"/>
                </a:lnTo>
                <a:lnTo>
                  <a:pt x="1485" y="11633"/>
                </a:lnTo>
                <a:lnTo>
                  <a:pt x="0" y="19050"/>
                </a:lnTo>
                <a:lnTo>
                  <a:pt x="1485" y="26479"/>
                </a:lnTo>
                <a:lnTo>
                  <a:pt x="5562" y="32537"/>
                </a:lnTo>
                <a:lnTo>
                  <a:pt x="11620" y="36614"/>
                </a:lnTo>
                <a:lnTo>
                  <a:pt x="19050" y="38100"/>
                </a:lnTo>
                <a:lnTo>
                  <a:pt x="26466" y="36614"/>
                </a:lnTo>
                <a:lnTo>
                  <a:pt x="32524" y="32537"/>
                </a:lnTo>
                <a:lnTo>
                  <a:pt x="36601" y="26479"/>
                </a:lnTo>
                <a:lnTo>
                  <a:pt x="38100" y="1905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530" name="Google Shape;530;p38"/>
          <p:cNvSpPr/>
          <p:nvPr/>
        </p:nvSpPr>
        <p:spPr>
          <a:xfrm>
            <a:off x="8015288" y="4629150"/>
            <a:ext cx="28575" cy="28575"/>
          </a:xfrm>
          <a:custGeom>
            <a:rect b="b" l="l" r="r" t="t"/>
            <a:pathLst>
              <a:path extrusionOk="0" h="38100" w="38100">
                <a:moveTo>
                  <a:pt x="38100" y="19050"/>
                </a:moveTo>
                <a:lnTo>
                  <a:pt x="36601" y="11633"/>
                </a:lnTo>
                <a:lnTo>
                  <a:pt x="32524" y="5575"/>
                </a:lnTo>
                <a:lnTo>
                  <a:pt x="26466" y="1498"/>
                </a:lnTo>
                <a:lnTo>
                  <a:pt x="19050" y="0"/>
                </a:lnTo>
                <a:lnTo>
                  <a:pt x="11620" y="1498"/>
                </a:lnTo>
                <a:lnTo>
                  <a:pt x="5562" y="5575"/>
                </a:lnTo>
                <a:lnTo>
                  <a:pt x="1485" y="11633"/>
                </a:lnTo>
                <a:lnTo>
                  <a:pt x="0" y="19050"/>
                </a:lnTo>
                <a:lnTo>
                  <a:pt x="1485" y="26479"/>
                </a:lnTo>
                <a:lnTo>
                  <a:pt x="5562" y="32537"/>
                </a:lnTo>
                <a:lnTo>
                  <a:pt x="11620" y="36614"/>
                </a:lnTo>
                <a:lnTo>
                  <a:pt x="19050" y="38100"/>
                </a:lnTo>
                <a:lnTo>
                  <a:pt x="26466" y="36614"/>
                </a:lnTo>
                <a:lnTo>
                  <a:pt x="32524" y="32537"/>
                </a:lnTo>
                <a:lnTo>
                  <a:pt x="36601" y="26479"/>
                </a:lnTo>
                <a:lnTo>
                  <a:pt x="38100" y="1905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531" name="Google Shape;531;p38"/>
          <p:cNvSpPr/>
          <p:nvPr/>
        </p:nvSpPr>
        <p:spPr>
          <a:xfrm>
            <a:off x="7365206" y="4743450"/>
            <a:ext cx="21431" cy="21431"/>
          </a:xfrm>
          <a:custGeom>
            <a:rect b="b" l="l" r="r" t="t"/>
            <a:pathLst>
              <a:path extrusionOk="0" h="28575" w="28575">
                <a:moveTo>
                  <a:pt x="28575" y="6375"/>
                </a:moveTo>
                <a:lnTo>
                  <a:pt x="22098" y="0"/>
                </a:lnTo>
                <a:lnTo>
                  <a:pt x="6350" y="0"/>
                </a:lnTo>
                <a:lnTo>
                  <a:pt x="0" y="6375"/>
                </a:lnTo>
                <a:lnTo>
                  <a:pt x="0" y="22199"/>
                </a:lnTo>
                <a:lnTo>
                  <a:pt x="6477" y="28575"/>
                </a:lnTo>
                <a:lnTo>
                  <a:pt x="22225" y="28575"/>
                </a:lnTo>
                <a:lnTo>
                  <a:pt x="28575" y="22199"/>
                </a:lnTo>
                <a:lnTo>
                  <a:pt x="28575" y="14287"/>
                </a:lnTo>
                <a:lnTo>
                  <a:pt x="28575" y="6375"/>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532" name="Google Shape;532;p38"/>
          <p:cNvSpPr/>
          <p:nvPr/>
        </p:nvSpPr>
        <p:spPr>
          <a:xfrm>
            <a:off x="7472363" y="4743450"/>
            <a:ext cx="28575" cy="21431"/>
          </a:xfrm>
          <a:custGeom>
            <a:rect b="b" l="l" r="r" t="t"/>
            <a:pathLst>
              <a:path extrusionOk="0" h="28575" w="38100">
                <a:moveTo>
                  <a:pt x="38100" y="6400"/>
                </a:moveTo>
                <a:lnTo>
                  <a:pt x="29591" y="0"/>
                </a:lnTo>
                <a:lnTo>
                  <a:pt x="8509" y="0"/>
                </a:lnTo>
                <a:lnTo>
                  <a:pt x="0" y="6400"/>
                </a:lnTo>
                <a:lnTo>
                  <a:pt x="0" y="22174"/>
                </a:lnTo>
                <a:lnTo>
                  <a:pt x="8509" y="28575"/>
                </a:lnTo>
                <a:lnTo>
                  <a:pt x="29591" y="28575"/>
                </a:lnTo>
                <a:lnTo>
                  <a:pt x="38100" y="22174"/>
                </a:lnTo>
                <a:lnTo>
                  <a:pt x="38100" y="14287"/>
                </a:lnTo>
                <a:lnTo>
                  <a:pt x="38100" y="640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533" name="Google Shape;533;p38"/>
          <p:cNvSpPr/>
          <p:nvPr/>
        </p:nvSpPr>
        <p:spPr>
          <a:xfrm>
            <a:off x="7579519" y="4743307"/>
            <a:ext cx="28575" cy="21907"/>
          </a:xfrm>
          <a:custGeom>
            <a:rect b="b" l="l" r="r" t="t"/>
            <a:pathLst>
              <a:path extrusionOk="0" h="29210" w="38100">
                <a:moveTo>
                  <a:pt x="38100" y="6565"/>
                </a:moveTo>
                <a:lnTo>
                  <a:pt x="29591" y="0"/>
                </a:lnTo>
                <a:lnTo>
                  <a:pt x="19050" y="190"/>
                </a:lnTo>
                <a:lnTo>
                  <a:pt x="8509" y="190"/>
                </a:lnTo>
                <a:lnTo>
                  <a:pt x="0" y="6565"/>
                </a:lnTo>
                <a:lnTo>
                  <a:pt x="0" y="22390"/>
                </a:lnTo>
                <a:lnTo>
                  <a:pt x="8509" y="28765"/>
                </a:lnTo>
                <a:lnTo>
                  <a:pt x="29591" y="28765"/>
                </a:lnTo>
                <a:lnTo>
                  <a:pt x="38100" y="22390"/>
                </a:lnTo>
                <a:lnTo>
                  <a:pt x="38100" y="14478"/>
                </a:lnTo>
                <a:lnTo>
                  <a:pt x="38100" y="6565"/>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534" name="Google Shape;534;p38"/>
          <p:cNvSpPr/>
          <p:nvPr/>
        </p:nvSpPr>
        <p:spPr>
          <a:xfrm>
            <a:off x="7686675" y="4743307"/>
            <a:ext cx="28575" cy="21907"/>
          </a:xfrm>
          <a:custGeom>
            <a:rect b="b" l="l" r="r" t="t"/>
            <a:pathLst>
              <a:path extrusionOk="0" h="29210" w="38100">
                <a:moveTo>
                  <a:pt x="38100" y="6565"/>
                </a:moveTo>
                <a:lnTo>
                  <a:pt x="29591" y="0"/>
                </a:lnTo>
                <a:lnTo>
                  <a:pt x="19050" y="190"/>
                </a:lnTo>
                <a:lnTo>
                  <a:pt x="8509" y="190"/>
                </a:lnTo>
                <a:lnTo>
                  <a:pt x="0" y="6565"/>
                </a:lnTo>
                <a:lnTo>
                  <a:pt x="0" y="22390"/>
                </a:lnTo>
                <a:lnTo>
                  <a:pt x="8509" y="28765"/>
                </a:lnTo>
                <a:lnTo>
                  <a:pt x="29591" y="28765"/>
                </a:lnTo>
                <a:lnTo>
                  <a:pt x="38100" y="22390"/>
                </a:lnTo>
                <a:lnTo>
                  <a:pt x="38100" y="14478"/>
                </a:lnTo>
                <a:lnTo>
                  <a:pt x="38100" y="6565"/>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535" name="Google Shape;535;p38"/>
          <p:cNvSpPr/>
          <p:nvPr/>
        </p:nvSpPr>
        <p:spPr>
          <a:xfrm>
            <a:off x="7800975" y="4743307"/>
            <a:ext cx="21431" cy="21907"/>
          </a:xfrm>
          <a:custGeom>
            <a:rect b="b" l="l" r="r" t="t"/>
            <a:pathLst>
              <a:path extrusionOk="0" h="29210" w="28575">
                <a:moveTo>
                  <a:pt x="28575" y="6565"/>
                </a:moveTo>
                <a:lnTo>
                  <a:pt x="22225" y="0"/>
                </a:lnTo>
                <a:lnTo>
                  <a:pt x="14351" y="190"/>
                </a:lnTo>
                <a:lnTo>
                  <a:pt x="6350" y="190"/>
                </a:lnTo>
                <a:lnTo>
                  <a:pt x="0" y="6565"/>
                </a:lnTo>
                <a:lnTo>
                  <a:pt x="0" y="22390"/>
                </a:lnTo>
                <a:lnTo>
                  <a:pt x="6350" y="28765"/>
                </a:lnTo>
                <a:lnTo>
                  <a:pt x="22225" y="28765"/>
                </a:lnTo>
                <a:lnTo>
                  <a:pt x="28575" y="22390"/>
                </a:lnTo>
                <a:lnTo>
                  <a:pt x="28575" y="14478"/>
                </a:lnTo>
                <a:lnTo>
                  <a:pt x="28575" y="6565"/>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536" name="Google Shape;536;p38"/>
          <p:cNvSpPr/>
          <p:nvPr/>
        </p:nvSpPr>
        <p:spPr>
          <a:xfrm>
            <a:off x="7908131" y="4743450"/>
            <a:ext cx="28575" cy="21431"/>
          </a:xfrm>
          <a:custGeom>
            <a:rect b="b" l="l" r="r" t="t"/>
            <a:pathLst>
              <a:path extrusionOk="0" h="28575" w="38100">
                <a:moveTo>
                  <a:pt x="38100" y="6400"/>
                </a:moveTo>
                <a:lnTo>
                  <a:pt x="29591" y="0"/>
                </a:lnTo>
                <a:lnTo>
                  <a:pt x="8509" y="0"/>
                </a:lnTo>
                <a:lnTo>
                  <a:pt x="0" y="6400"/>
                </a:lnTo>
                <a:lnTo>
                  <a:pt x="0" y="22174"/>
                </a:lnTo>
                <a:lnTo>
                  <a:pt x="8509" y="28575"/>
                </a:lnTo>
                <a:lnTo>
                  <a:pt x="29591" y="28575"/>
                </a:lnTo>
                <a:lnTo>
                  <a:pt x="38100" y="22174"/>
                </a:lnTo>
                <a:lnTo>
                  <a:pt x="38100" y="14287"/>
                </a:lnTo>
                <a:lnTo>
                  <a:pt x="38100" y="640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537" name="Google Shape;537;p38"/>
          <p:cNvSpPr/>
          <p:nvPr/>
        </p:nvSpPr>
        <p:spPr>
          <a:xfrm>
            <a:off x="8015288" y="4743307"/>
            <a:ext cx="28575" cy="21907"/>
          </a:xfrm>
          <a:custGeom>
            <a:rect b="b" l="l" r="r" t="t"/>
            <a:pathLst>
              <a:path extrusionOk="0" h="29210" w="38100">
                <a:moveTo>
                  <a:pt x="38100" y="6565"/>
                </a:moveTo>
                <a:lnTo>
                  <a:pt x="29591" y="0"/>
                </a:lnTo>
                <a:lnTo>
                  <a:pt x="19050" y="190"/>
                </a:lnTo>
                <a:lnTo>
                  <a:pt x="8509" y="190"/>
                </a:lnTo>
                <a:lnTo>
                  <a:pt x="0" y="6565"/>
                </a:lnTo>
                <a:lnTo>
                  <a:pt x="0" y="22390"/>
                </a:lnTo>
                <a:lnTo>
                  <a:pt x="8509" y="28765"/>
                </a:lnTo>
                <a:lnTo>
                  <a:pt x="29591" y="28765"/>
                </a:lnTo>
                <a:lnTo>
                  <a:pt x="38100" y="22390"/>
                </a:lnTo>
                <a:lnTo>
                  <a:pt x="38100" y="14478"/>
                </a:lnTo>
                <a:lnTo>
                  <a:pt x="38100" y="6565"/>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538" name="Google Shape;538;p38"/>
          <p:cNvSpPr/>
          <p:nvPr/>
        </p:nvSpPr>
        <p:spPr>
          <a:xfrm>
            <a:off x="8565356" y="4193381"/>
            <a:ext cx="21431" cy="28575"/>
          </a:xfrm>
          <a:custGeom>
            <a:rect b="b" l="l" r="r" t="t"/>
            <a:pathLst>
              <a:path extrusionOk="0" h="38100" w="28575">
                <a:moveTo>
                  <a:pt x="28575" y="8496"/>
                </a:moveTo>
                <a:lnTo>
                  <a:pt x="21971" y="0"/>
                </a:lnTo>
                <a:lnTo>
                  <a:pt x="6350" y="0"/>
                </a:lnTo>
                <a:lnTo>
                  <a:pt x="0" y="8496"/>
                </a:lnTo>
                <a:lnTo>
                  <a:pt x="0" y="29603"/>
                </a:lnTo>
                <a:lnTo>
                  <a:pt x="6350" y="38100"/>
                </a:lnTo>
                <a:lnTo>
                  <a:pt x="22225" y="38100"/>
                </a:lnTo>
                <a:lnTo>
                  <a:pt x="28575" y="29603"/>
                </a:lnTo>
                <a:lnTo>
                  <a:pt x="28575" y="19050"/>
                </a:lnTo>
                <a:lnTo>
                  <a:pt x="28575" y="8496"/>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539" name="Google Shape;539;p38"/>
          <p:cNvSpPr/>
          <p:nvPr/>
        </p:nvSpPr>
        <p:spPr>
          <a:xfrm>
            <a:off x="8672513" y="4193381"/>
            <a:ext cx="28575" cy="28575"/>
          </a:xfrm>
          <a:custGeom>
            <a:rect b="b" l="l" r="r" t="t"/>
            <a:pathLst>
              <a:path extrusionOk="0" h="38100" w="38100">
                <a:moveTo>
                  <a:pt x="38100" y="19050"/>
                </a:moveTo>
                <a:lnTo>
                  <a:pt x="36601" y="11645"/>
                </a:lnTo>
                <a:lnTo>
                  <a:pt x="32524" y="5588"/>
                </a:lnTo>
                <a:lnTo>
                  <a:pt x="26466" y="1498"/>
                </a:lnTo>
                <a:lnTo>
                  <a:pt x="19050" y="0"/>
                </a:lnTo>
                <a:lnTo>
                  <a:pt x="11620" y="1498"/>
                </a:lnTo>
                <a:lnTo>
                  <a:pt x="5562" y="5588"/>
                </a:lnTo>
                <a:lnTo>
                  <a:pt x="1485" y="11645"/>
                </a:lnTo>
                <a:lnTo>
                  <a:pt x="0" y="19050"/>
                </a:lnTo>
                <a:lnTo>
                  <a:pt x="1485" y="26466"/>
                </a:lnTo>
                <a:lnTo>
                  <a:pt x="5562" y="32524"/>
                </a:lnTo>
                <a:lnTo>
                  <a:pt x="11620" y="36614"/>
                </a:lnTo>
                <a:lnTo>
                  <a:pt x="19050" y="38100"/>
                </a:lnTo>
                <a:lnTo>
                  <a:pt x="26466" y="36614"/>
                </a:lnTo>
                <a:lnTo>
                  <a:pt x="32524" y="32524"/>
                </a:lnTo>
                <a:lnTo>
                  <a:pt x="36601" y="26466"/>
                </a:lnTo>
                <a:lnTo>
                  <a:pt x="38100" y="1905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540" name="Google Shape;540;p38"/>
          <p:cNvSpPr/>
          <p:nvPr/>
        </p:nvSpPr>
        <p:spPr>
          <a:xfrm>
            <a:off x="8565356" y="4307681"/>
            <a:ext cx="21431" cy="21431"/>
          </a:xfrm>
          <a:custGeom>
            <a:rect b="b" l="l" r="r" t="t"/>
            <a:pathLst>
              <a:path extrusionOk="0" h="28575" w="28575">
                <a:moveTo>
                  <a:pt x="28575" y="6375"/>
                </a:moveTo>
                <a:lnTo>
                  <a:pt x="21971" y="0"/>
                </a:lnTo>
                <a:lnTo>
                  <a:pt x="6350" y="0"/>
                </a:lnTo>
                <a:lnTo>
                  <a:pt x="0" y="6375"/>
                </a:lnTo>
                <a:lnTo>
                  <a:pt x="0" y="22199"/>
                </a:lnTo>
                <a:lnTo>
                  <a:pt x="6350" y="28575"/>
                </a:lnTo>
                <a:lnTo>
                  <a:pt x="22225" y="28575"/>
                </a:lnTo>
                <a:lnTo>
                  <a:pt x="28575" y="22199"/>
                </a:lnTo>
                <a:lnTo>
                  <a:pt x="28575" y="14287"/>
                </a:lnTo>
                <a:lnTo>
                  <a:pt x="28575" y="6375"/>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541" name="Google Shape;541;p38"/>
          <p:cNvSpPr/>
          <p:nvPr/>
        </p:nvSpPr>
        <p:spPr>
          <a:xfrm>
            <a:off x="8672513" y="4307681"/>
            <a:ext cx="28575" cy="21431"/>
          </a:xfrm>
          <a:custGeom>
            <a:rect b="b" l="l" r="r" t="t"/>
            <a:pathLst>
              <a:path extrusionOk="0" h="28575" w="38100">
                <a:moveTo>
                  <a:pt x="38100" y="6400"/>
                </a:moveTo>
                <a:lnTo>
                  <a:pt x="29591" y="0"/>
                </a:lnTo>
                <a:lnTo>
                  <a:pt x="8509" y="0"/>
                </a:lnTo>
                <a:lnTo>
                  <a:pt x="0" y="6400"/>
                </a:lnTo>
                <a:lnTo>
                  <a:pt x="0" y="22174"/>
                </a:lnTo>
                <a:lnTo>
                  <a:pt x="8509" y="28575"/>
                </a:lnTo>
                <a:lnTo>
                  <a:pt x="29591" y="28575"/>
                </a:lnTo>
                <a:lnTo>
                  <a:pt x="38100" y="22174"/>
                </a:lnTo>
                <a:lnTo>
                  <a:pt x="38100" y="14287"/>
                </a:lnTo>
                <a:lnTo>
                  <a:pt x="38100" y="640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542" name="Google Shape;542;p38"/>
          <p:cNvSpPr/>
          <p:nvPr/>
        </p:nvSpPr>
        <p:spPr>
          <a:xfrm>
            <a:off x="8565356" y="4414838"/>
            <a:ext cx="21431" cy="21431"/>
          </a:xfrm>
          <a:custGeom>
            <a:rect b="b" l="l" r="r" t="t"/>
            <a:pathLst>
              <a:path extrusionOk="0" h="28575" w="28575">
                <a:moveTo>
                  <a:pt x="28575" y="6375"/>
                </a:moveTo>
                <a:lnTo>
                  <a:pt x="21971" y="0"/>
                </a:lnTo>
                <a:lnTo>
                  <a:pt x="6350" y="0"/>
                </a:lnTo>
                <a:lnTo>
                  <a:pt x="0" y="6375"/>
                </a:lnTo>
                <a:lnTo>
                  <a:pt x="0" y="22199"/>
                </a:lnTo>
                <a:lnTo>
                  <a:pt x="6350" y="28575"/>
                </a:lnTo>
                <a:lnTo>
                  <a:pt x="22225" y="28575"/>
                </a:lnTo>
                <a:lnTo>
                  <a:pt x="28575" y="22199"/>
                </a:lnTo>
                <a:lnTo>
                  <a:pt x="28575" y="14287"/>
                </a:lnTo>
                <a:lnTo>
                  <a:pt x="28575" y="6375"/>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543" name="Google Shape;543;p38"/>
          <p:cNvSpPr/>
          <p:nvPr/>
        </p:nvSpPr>
        <p:spPr>
          <a:xfrm>
            <a:off x="8672513" y="4414838"/>
            <a:ext cx="28575" cy="21431"/>
          </a:xfrm>
          <a:custGeom>
            <a:rect b="b" l="l" r="r" t="t"/>
            <a:pathLst>
              <a:path extrusionOk="0" h="28575" w="38100">
                <a:moveTo>
                  <a:pt x="38100" y="6375"/>
                </a:moveTo>
                <a:lnTo>
                  <a:pt x="29591" y="0"/>
                </a:lnTo>
                <a:lnTo>
                  <a:pt x="8509" y="0"/>
                </a:lnTo>
                <a:lnTo>
                  <a:pt x="0" y="6375"/>
                </a:lnTo>
                <a:lnTo>
                  <a:pt x="0" y="22199"/>
                </a:lnTo>
                <a:lnTo>
                  <a:pt x="8509" y="28575"/>
                </a:lnTo>
                <a:lnTo>
                  <a:pt x="29591" y="28575"/>
                </a:lnTo>
                <a:lnTo>
                  <a:pt x="38100" y="22199"/>
                </a:lnTo>
                <a:lnTo>
                  <a:pt x="38100" y="14287"/>
                </a:lnTo>
                <a:lnTo>
                  <a:pt x="38100" y="6375"/>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544" name="Google Shape;544;p38"/>
          <p:cNvSpPr/>
          <p:nvPr/>
        </p:nvSpPr>
        <p:spPr>
          <a:xfrm>
            <a:off x="8129588" y="4521994"/>
            <a:ext cx="21431" cy="28575"/>
          </a:xfrm>
          <a:custGeom>
            <a:rect b="b" l="l" r="r" t="t"/>
            <a:pathLst>
              <a:path extrusionOk="0" h="38100" w="28575">
                <a:moveTo>
                  <a:pt x="28575" y="8496"/>
                </a:moveTo>
                <a:lnTo>
                  <a:pt x="22225" y="0"/>
                </a:lnTo>
                <a:lnTo>
                  <a:pt x="6350" y="0"/>
                </a:lnTo>
                <a:lnTo>
                  <a:pt x="0" y="8496"/>
                </a:lnTo>
                <a:lnTo>
                  <a:pt x="0" y="29603"/>
                </a:lnTo>
                <a:lnTo>
                  <a:pt x="6350" y="38100"/>
                </a:lnTo>
                <a:lnTo>
                  <a:pt x="22225" y="38100"/>
                </a:lnTo>
                <a:lnTo>
                  <a:pt x="28575" y="29603"/>
                </a:lnTo>
                <a:lnTo>
                  <a:pt x="28575" y="19050"/>
                </a:lnTo>
                <a:lnTo>
                  <a:pt x="28575" y="8496"/>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545" name="Google Shape;545;p38"/>
          <p:cNvSpPr/>
          <p:nvPr/>
        </p:nvSpPr>
        <p:spPr>
          <a:xfrm>
            <a:off x="8236744" y="4521994"/>
            <a:ext cx="21431" cy="28575"/>
          </a:xfrm>
          <a:custGeom>
            <a:rect b="b" l="l" r="r" t="t"/>
            <a:pathLst>
              <a:path extrusionOk="0" h="38100" w="28575">
                <a:moveTo>
                  <a:pt x="28575" y="8496"/>
                </a:moveTo>
                <a:lnTo>
                  <a:pt x="22225" y="0"/>
                </a:lnTo>
                <a:lnTo>
                  <a:pt x="6350" y="0"/>
                </a:lnTo>
                <a:lnTo>
                  <a:pt x="0" y="8496"/>
                </a:lnTo>
                <a:lnTo>
                  <a:pt x="0" y="29603"/>
                </a:lnTo>
                <a:lnTo>
                  <a:pt x="6350" y="38100"/>
                </a:lnTo>
                <a:lnTo>
                  <a:pt x="22225" y="38100"/>
                </a:lnTo>
                <a:lnTo>
                  <a:pt x="28575" y="29603"/>
                </a:lnTo>
                <a:lnTo>
                  <a:pt x="28575" y="19050"/>
                </a:lnTo>
                <a:lnTo>
                  <a:pt x="28575" y="8496"/>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546" name="Google Shape;546;p38"/>
          <p:cNvSpPr/>
          <p:nvPr/>
        </p:nvSpPr>
        <p:spPr>
          <a:xfrm>
            <a:off x="8343900" y="4521994"/>
            <a:ext cx="28575" cy="28575"/>
          </a:xfrm>
          <a:custGeom>
            <a:rect b="b" l="l" r="r" t="t"/>
            <a:pathLst>
              <a:path extrusionOk="0" h="38100" w="38100">
                <a:moveTo>
                  <a:pt x="38100" y="19050"/>
                </a:moveTo>
                <a:lnTo>
                  <a:pt x="36563" y="11633"/>
                </a:lnTo>
                <a:lnTo>
                  <a:pt x="32423" y="5575"/>
                </a:lnTo>
                <a:lnTo>
                  <a:pt x="26365" y="1498"/>
                </a:lnTo>
                <a:lnTo>
                  <a:pt x="19050" y="0"/>
                </a:lnTo>
                <a:lnTo>
                  <a:pt x="11620" y="1498"/>
                </a:lnTo>
                <a:lnTo>
                  <a:pt x="5562" y="5575"/>
                </a:lnTo>
                <a:lnTo>
                  <a:pt x="1485" y="11633"/>
                </a:lnTo>
                <a:lnTo>
                  <a:pt x="0" y="19050"/>
                </a:lnTo>
                <a:lnTo>
                  <a:pt x="1485" y="26479"/>
                </a:lnTo>
                <a:lnTo>
                  <a:pt x="5562" y="32537"/>
                </a:lnTo>
                <a:lnTo>
                  <a:pt x="11620" y="36614"/>
                </a:lnTo>
                <a:lnTo>
                  <a:pt x="19050" y="38100"/>
                </a:lnTo>
                <a:lnTo>
                  <a:pt x="26466" y="36614"/>
                </a:lnTo>
                <a:lnTo>
                  <a:pt x="32524" y="32537"/>
                </a:lnTo>
                <a:lnTo>
                  <a:pt x="36601" y="26479"/>
                </a:lnTo>
                <a:lnTo>
                  <a:pt x="38100" y="1905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547" name="Google Shape;547;p38"/>
          <p:cNvSpPr/>
          <p:nvPr/>
        </p:nvSpPr>
        <p:spPr>
          <a:xfrm>
            <a:off x="8451056" y="4521994"/>
            <a:ext cx="28575" cy="28575"/>
          </a:xfrm>
          <a:custGeom>
            <a:rect b="b" l="l" r="r" t="t"/>
            <a:pathLst>
              <a:path extrusionOk="0" h="38100" w="38100">
                <a:moveTo>
                  <a:pt x="38100" y="19050"/>
                </a:moveTo>
                <a:lnTo>
                  <a:pt x="36601" y="11633"/>
                </a:lnTo>
                <a:lnTo>
                  <a:pt x="32524" y="5575"/>
                </a:lnTo>
                <a:lnTo>
                  <a:pt x="26466" y="1498"/>
                </a:lnTo>
                <a:lnTo>
                  <a:pt x="19050" y="0"/>
                </a:lnTo>
                <a:lnTo>
                  <a:pt x="11620" y="1498"/>
                </a:lnTo>
                <a:lnTo>
                  <a:pt x="5562" y="5575"/>
                </a:lnTo>
                <a:lnTo>
                  <a:pt x="1485" y="11633"/>
                </a:lnTo>
                <a:lnTo>
                  <a:pt x="0" y="19050"/>
                </a:lnTo>
                <a:lnTo>
                  <a:pt x="1485" y="26479"/>
                </a:lnTo>
                <a:lnTo>
                  <a:pt x="5562" y="32537"/>
                </a:lnTo>
                <a:lnTo>
                  <a:pt x="11620" y="36614"/>
                </a:lnTo>
                <a:lnTo>
                  <a:pt x="19050" y="38100"/>
                </a:lnTo>
                <a:lnTo>
                  <a:pt x="26466" y="36614"/>
                </a:lnTo>
                <a:lnTo>
                  <a:pt x="32524" y="32537"/>
                </a:lnTo>
                <a:lnTo>
                  <a:pt x="36601" y="26479"/>
                </a:lnTo>
                <a:lnTo>
                  <a:pt x="38100" y="1905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548" name="Google Shape;548;p38"/>
          <p:cNvSpPr/>
          <p:nvPr/>
        </p:nvSpPr>
        <p:spPr>
          <a:xfrm>
            <a:off x="8565356" y="4521994"/>
            <a:ext cx="21431" cy="28575"/>
          </a:xfrm>
          <a:custGeom>
            <a:rect b="b" l="l" r="r" t="t"/>
            <a:pathLst>
              <a:path extrusionOk="0" h="38100" w="28575">
                <a:moveTo>
                  <a:pt x="28575" y="8496"/>
                </a:moveTo>
                <a:lnTo>
                  <a:pt x="21971" y="0"/>
                </a:lnTo>
                <a:lnTo>
                  <a:pt x="6350" y="0"/>
                </a:lnTo>
                <a:lnTo>
                  <a:pt x="0" y="8496"/>
                </a:lnTo>
                <a:lnTo>
                  <a:pt x="0" y="29603"/>
                </a:lnTo>
                <a:lnTo>
                  <a:pt x="6350" y="38100"/>
                </a:lnTo>
                <a:lnTo>
                  <a:pt x="22225" y="38100"/>
                </a:lnTo>
                <a:lnTo>
                  <a:pt x="28575" y="29603"/>
                </a:lnTo>
                <a:lnTo>
                  <a:pt x="28575" y="19050"/>
                </a:lnTo>
                <a:lnTo>
                  <a:pt x="28575" y="8496"/>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549" name="Google Shape;549;p38"/>
          <p:cNvSpPr/>
          <p:nvPr/>
        </p:nvSpPr>
        <p:spPr>
          <a:xfrm>
            <a:off x="8672513" y="4521994"/>
            <a:ext cx="28575" cy="28575"/>
          </a:xfrm>
          <a:custGeom>
            <a:rect b="b" l="l" r="r" t="t"/>
            <a:pathLst>
              <a:path extrusionOk="0" h="38100" w="38100">
                <a:moveTo>
                  <a:pt x="38100" y="19050"/>
                </a:moveTo>
                <a:lnTo>
                  <a:pt x="36601" y="11633"/>
                </a:lnTo>
                <a:lnTo>
                  <a:pt x="32524" y="5575"/>
                </a:lnTo>
                <a:lnTo>
                  <a:pt x="26466" y="1498"/>
                </a:lnTo>
                <a:lnTo>
                  <a:pt x="19050" y="0"/>
                </a:lnTo>
                <a:lnTo>
                  <a:pt x="11620" y="1498"/>
                </a:lnTo>
                <a:lnTo>
                  <a:pt x="5562" y="5575"/>
                </a:lnTo>
                <a:lnTo>
                  <a:pt x="1485" y="11633"/>
                </a:lnTo>
                <a:lnTo>
                  <a:pt x="0" y="19050"/>
                </a:lnTo>
                <a:lnTo>
                  <a:pt x="1485" y="26479"/>
                </a:lnTo>
                <a:lnTo>
                  <a:pt x="5562" y="32537"/>
                </a:lnTo>
                <a:lnTo>
                  <a:pt x="11620" y="36614"/>
                </a:lnTo>
                <a:lnTo>
                  <a:pt x="19050" y="38100"/>
                </a:lnTo>
                <a:lnTo>
                  <a:pt x="26466" y="36614"/>
                </a:lnTo>
                <a:lnTo>
                  <a:pt x="32524" y="32537"/>
                </a:lnTo>
                <a:lnTo>
                  <a:pt x="36601" y="26479"/>
                </a:lnTo>
                <a:lnTo>
                  <a:pt x="38100" y="1905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550" name="Google Shape;550;p38"/>
          <p:cNvSpPr/>
          <p:nvPr/>
        </p:nvSpPr>
        <p:spPr>
          <a:xfrm>
            <a:off x="8129588" y="4629150"/>
            <a:ext cx="21431" cy="28575"/>
          </a:xfrm>
          <a:custGeom>
            <a:rect b="b" l="l" r="r" t="t"/>
            <a:pathLst>
              <a:path extrusionOk="0" h="38100" w="28575">
                <a:moveTo>
                  <a:pt x="28575" y="8496"/>
                </a:moveTo>
                <a:lnTo>
                  <a:pt x="22225" y="0"/>
                </a:lnTo>
                <a:lnTo>
                  <a:pt x="6350" y="0"/>
                </a:lnTo>
                <a:lnTo>
                  <a:pt x="0" y="8496"/>
                </a:lnTo>
                <a:lnTo>
                  <a:pt x="0" y="29603"/>
                </a:lnTo>
                <a:lnTo>
                  <a:pt x="6350" y="38100"/>
                </a:lnTo>
                <a:lnTo>
                  <a:pt x="22225" y="38100"/>
                </a:lnTo>
                <a:lnTo>
                  <a:pt x="28575" y="29603"/>
                </a:lnTo>
                <a:lnTo>
                  <a:pt x="28575" y="19050"/>
                </a:lnTo>
                <a:lnTo>
                  <a:pt x="28575" y="8496"/>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551" name="Google Shape;551;p38"/>
          <p:cNvSpPr/>
          <p:nvPr/>
        </p:nvSpPr>
        <p:spPr>
          <a:xfrm>
            <a:off x="8236744" y="4629150"/>
            <a:ext cx="21431" cy="28575"/>
          </a:xfrm>
          <a:custGeom>
            <a:rect b="b" l="l" r="r" t="t"/>
            <a:pathLst>
              <a:path extrusionOk="0" h="38100" w="28575">
                <a:moveTo>
                  <a:pt x="28575" y="8496"/>
                </a:moveTo>
                <a:lnTo>
                  <a:pt x="22225" y="0"/>
                </a:lnTo>
                <a:lnTo>
                  <a:pt x="6350" y="0"/>
                </a:lnTo>
                <a:lnTo>
                  <a:pt x="0" y="8496"/>
                </a:lnTo>
                <a:lnTo>
                  <a:pt x="0" y="29603"/>
                </a:lnTo>
                <a:lnTo>
                  <a:pt x="6350" y="38100"/>
                </a:lnTo>
                <a:lnTo>
                  <a:pt x="22225" y="38100"/>
                </a:lnTo>
                <a:lnTo>
                  <a:pt x="28575" y="29603"/>
                </a:lnTo>
                <a:lnTo>
                  <a:pt x="28575" y="19050"/>
                </a:lnTo>
                <a:lnTo>
                  <a:pt x="28575" y="8496"/>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552" name="Google Shape;552;p38"/>
          <p:cNvSpPr/>
          <p:nvPr/>
        </p:nvSpPr>
        <p:spPr>
          <a:xfrm>
            <a:off x="8343900" y="4629150"/>
            <a:ext cx="28575" cy="28575"/>
          </a:xfrm>
          <a:custGeom>
            <a:rect b="b" l="l" r="r" t="t"/>
            <a:pathLst>
              <a:path extrusionOk="0" h="38100" w="38100">
                <a:moveTo>
                  <a:pt x="38100" y="19050"/>
                </a:moveTo>
                <a:lnTo>
                  <a:pt x="36563" y="11633"/>
                </a:lnTo>
                <a:lnTo>
                  <a:pt x="32423" y="5575"/>
                </a:lnTo>
                <a:lnTo>
                  <a:pt x="26365" y="1498"/>
                </a:lnTo>
                <a:lnTo>
                  <a:pt x="19050" y="0"/>
                </a:lnTo>
                <a:lnTo>
                  <a:pt x="11620" y="1498"/>
                </a:lnTo>
                <a:lnTo>
                  <a:pt x="5562" y="5575"/>
                </a:lnTo>
                <a:lnTo>
                  <a:pt x="1485" y="11633"/>
                </a:lnTo>
                <a:lnTo>
                  <a:pt x="0" y="19050"/>
                </a:lnTo>
                <a:lnTo>
                  <a:pt x="1485" y="26479"/>
                </a:lnTo>
                <a:lnTo>
                  <a:pt x="5562" y="32537"/>
                </a:lnTo>
                <a:lnTo>
                  <a:pt x="11620" y="36614"/>
                </a:lnTo>
                <a:lnTo>
                  <a:pt x="19050" y="38100"/>
                </a:lnTo>
                <a:lnTo>
                  <a:pt x="26466" y="36614"/>
                </a:lnTo>
                <a:lnTo>
                  <a:pt x="32524" y="32537"/>
                </a:lnTo>
                <a:lnTo>
                  <a:pt x="36601" y="26479"/>
                </a:lnTo>
                <a:lnTo>
                  <a:pt x="38100" y="1905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553" name="Google Shape;553;p38"/>
          <p:cNvSpPr/>
          <p:nvPr/>
        </p:nvSpPr>
        <p:spPr>
          <a:xfrm>
            <a:off x="8451056" y="4629150"/>
            <a:ext cx="28575" cy="28575"/>
          </a:xfrm>
          <a:custGeom>
            <a:rect b="b" l="l" r="r" t="t"/>
            <a:pathLst>
              <a:path extrusionOk="0" h="38100" w="38100">
                <a:moveTo>
                  <a:pt x="38100" y="19050"/>
                </a:moveTo>
                <a:lnTo>
                  <a:pt x="36601" y="11633"/>
                </a:lnTo>
                <a:lnTo>
                  <a:pt x="32524" y="5575"/>
                </a:lnTo>
                <a:lnTo>
                  <a:pt x="26466" y="1498"/>
                </a:lnTo>
                <a:lnTo>
                  <a:pt x="19050" y="0"/>
                </a:lnTo>
                <a:lnTo>
                  <a:pt x="11620" y="1498"/>
                </a:lnTo>
                <a:lnTo>
                  <a:pt x="5562" y="5575"/>
                </a:lnTo>
                <a:lnTo>
                  <a:pt x="1485" y="11633"/>
                </a:lnTo>
                <a:lnTo>
                  <a:pt x="0" y="19050"/>
                </a:lnTo>
                <a:lnTo>
                  <a:pt x="1485" y="26479"/>
                </a:lnTo>
                <a:lnTo>
                  <a:pt x="5562" y="32537"/>
                </a:lnTo>
                <a:lnTo>
                  <a:pt x="11620" y="36614"/>
                </a:lnTo>
                <a:lnTo>
                  <a:pt x="19050" y="38100"/>
                </a:lnTo>
                <a:lnTo>
                  <a:pt x="26466" y="36614"/>
                </a:lnTo>
                <a:lnTo>
                  <a:pt x="32524" y="32537"/>
                </a:lnTo>
                <a:lnTo>
                  <a:pt x="36601" y="26479"/>
                </a:lnTo>
                <a:lnTo>
                  <a:pt x="38100" y="1905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554" name="Google Shape;554;p38"/>
          <p:cNvSpPr/>
          <p:nvPr/>
        </p:nvSpPr>
        <p:spPr>
          <a:xfrm>
            <a:off x="8565356" y="4629150"/>
            <a:ext cx="21431" cy="28575"/>
          </a:xfrm>
          <a:custGeom>
            <a:rect b="b" l="l" r="r" t="t"/>
            <a:pathLst>
              <a:path extrusionOk="0" h="38100" w="28575">
                <a:moveTo>
                  <a:pt x="28575" y="8496"/>
                </a:moveTo>
                <a:lnTo>
                  <a:pt x="21971" y="0"/>
                </a:lnTo>
                <a:lnTo>
                  <a:pt x="6350" y="0"/>
                </a:lnTo>
                <a:lnTo>
                  <a:pt x="0" y="8496"/>
                </a:lnTo>
                <a:lnTo>
                  <a:pt x="0" y="29603"/>
                </a:lnTo>
                <a:lnTo>
                  <a:pt x="6350" y="38100"/>
                </a:lnTo>
                <a:lnTo>
                  <a:pt x="22225" y="38100"/>
                </a:lnTo>
                <a:lnTo>
                  <a:pt x="28575" y="29603"/>
                </a:lnTo>
                <a:lnTo>
                  <a:pt x="28575" y="19050"/>
                </a:lnTo>
                <a:lnTo>
                  <a:pt x="28575" y="8496"/>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555" name="Google Shape;555;p38"/>
          <p:cNvSpPr/>
          <p:nvPr/>
        </p:nvSpPr>
        <p:spPr>
          <a:xfrm>
            <a:off x="8672513" y="4629150"/>
            <a:ext cx="28575" cy="28575"/>
          </a:xfrm>
          <a:custGeom>
            <a:rect b="b" l="l" r="r" t="t"/>
            <a:pathLst>
              <a:path extrusionOk="0" h="38100" w="38100">
                <a:moveTo>
                  <a:pt x="38100" y="19050"/>
                </a:moveTo>
                <a:lnTo>
                  <a:pt x="36601" y="11633"/>
                </a:lnTo>
                <a:lnTo>
                  <a:pt x="32524" y="5575"/>
                </a:lnTo>
                <a:lnTo>
                  <a:pt x="26466" y="1498"/>
                </a:lnTo>
                <a:lnTo>
                  <a:pt x="19050" y="0"/>
                </a:lnTo>
                <a:lnTo>
                  <a:pt x="11620" y="1498"/>
                </a:lnTo>
                <a:lnTo>
                  <a:pt x="5562" y="5575"/>
                </a:lnTo>
                <a:lnTo>
                  <a:pt x="1485" y="11633"/>
                </a:lnTo>
                <a:lnTo>
                  <a:pt x="0" y="19050"/>
                </a:lnTo>
                <a:lnTo>
                  <a:pt x="1485" y="26479"/>
                </a:lnTo>
                <a:lnTo>
                  <a:pt x="5562" y="32537"/>
                </a:lnTo>
                <a:lnTo>
                  <a:pt x="11620" y="36614"/>
                </a:lnTo>
                <a:lnTo>
                  <a:pt x="19050" y="38100"/>
                </a:lnTo>
                <a:lnTo>
                  <a:pt x="26466" y="36614"/>
                </a:lnTo>
                <a:lnTo>
                  <a:pt x="32524" y="32537"/>
                </a:lnTo>
                <a:lnTo>
                  <a:pt x="36601" y="26479"/>
                </a:lnTo>
                <a:lnTo>
                  <a:pt x="38100" y="1905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556" name="Google Shape;556;p38"/>
          <p:cNvSpPr/>
          <p:nvPr/>
        </p:nvSpPr>
        <p:spPr>
          <a:xfrm>
            <a:off x="8129588" y="4743307"/>
            <a:ext cx="21431" cy="21907"/>
          </a:xfrm>
          <a:custGeom>
            <a:rect b="b" l="l" r="r" t="t"/>
            <a:pathLst>
              <a:path extrusionOk="0" h="29210" w="28575">
                <a:moveTo>
                  <a:pt x="28575" y="6565"/>
                </a:moveTo>
                <a:lnTo>
                  <a:pt x="22225" y="0"/>
                </a:lnTo>
                <a:lnTo>
                  <a:pt x="14351" y="190"/>
                </a:lnTo>
                <a:lnTo>
                  <a:pt x="6350" y="190"/>
                </a:lnTo>
                <a:lnTo>
                  <a:pt x="0" y="6565"/>
                </a:lnTo>
                <a:lnTo>
                  <a:pt x="0" y="22390"/>
                </a:lnTo>
                <a:lnTo>
                  <a:pt x="6350" y="28765"/>
                </a:lnTo>
                <a:lnTo>
                  <a:pt x="22225" y="28765"/>
                </a:lnTo>
                <a:lnTo>
                  <a:pt x="28575" y="22390"/>
                </a:lnTo>
                <a:lnTo>
                  <a:pt x="28575" y="14478"/>
                </a:lnTo>
                <a:lnTo>
                  <a:pt x="28575" y="6565"/>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557" name="Google Shape;557;p38"/>
          <p:cNvSpPr/>
          <p:nvPr/>
        </p:nvSpPr>
        <p:spPr>
          <a:xfrm>
            <a:off x="8236744" y="4743307"/>
            <a:ext cx="21431" cy="21907"/>
          </a:xfrm>
          <a:custGeom>
            <a:rect b="b" l="l" r="r" t="t"/>
            <a:pathLst>
              <a:path extrusionOk="0" h="29210" w="28575">
                <a:moveTo>
                  <a:pt x="28575" y="6565"/>
                </a:moveTo>
                <a:lnTo>
                  <a:pt x="22225" y="0"/>
                </a:lnTo>
                <a:lnTo>
                  <a:pt x="14351" y="190"/>
                </a:lnTo>
                <a:lnTo>
                  <a:pt x="6350" y="190"/>
                </a:lnTo>
                <a:lnTo>
                  <a:pt x="0" y="6565"/>
                </a:lnTo>
                <a:lnTo>
                  <a:pt x="0" y="22390"/>
                </a:lnTo>
                <a:lnTo>
                  <a:pt x="6350" y="28765"/>
                </a:lnTo>
                <a:lnTo>
                  <a:pt x="22225" y="28765"/>
                </a:lnTo>
                <a:lnTo>
                  <a:pt x="28575" y="22390"/>
                </a:lnTo>
                <a:lnTo>
                  <a:pt x="28575" y="14478"/>
                </a:lnTo>
                <a:lnTo>
                  <a:pt x="28575" y="6565"/>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558" name="Google Shape;558;p38"/>
          <p:cNvSpPr/>
          <p:nvPr/>
        </p:nvSpPr>
        <p:spPr>
          <a:xfrm>
            <a:off x="8343900" y="4743307"/>
            <a:ext cx="28575" cy="21907"/>
          </a:xfrm>
          <a:custGeom>
            <a:rect b="b" l="l" r="r" t="t"/>
            <a:pathLst>
              <a:path extrusionOk="0" h="29210" w="38100">
                <a:moveTo>
                  <a:pt x="38100" y="6565"/>
                </a:moveTo>
                <a:lnTo>
                  <a:pt x="29337" y="0"/>
                </a:lnTo>
                <a:lnTo>
                  <a:pt x="19050" y="190"/>
                </a:lnTo>
                <a:lnTo>
                  <a:pt x="8509" y="190"/>
                </a:lnTo>
                <a:lnTo>
                  <a:pt x="0" y="6565"/>
                </a:lnTo>
                <a:lnTo>
                  <a:pt x="0" y="22390"/>
                </a:lnTo>
                <a:lnTo>
                  <a:pt x="8509" y="28765"/>
                </a:lnTo>
                <a:lnTo>
                  <a:pt x="29591" y="28765"/>
                </a:lnTo>
                <a:lnTo>
                  <a:pt x="38100" y="22390"/>
                </a:lnTo>
                <a:lnTo>
                  <a:pt x="38100" y="14478"/>
                </a:lnTo>
                <a:lnTo>
                  <a:pt x="38100" y="6565"/>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559" name="Google Shape;559;p38"/>
          <p:cNvSpPr/>
          <p:nvPr/>
        </p:nvSpPr>
        <p:spPr>
          <a:xfrm>
            <a:off x="8451056" y="4743307"/>
            <a:ext cx="28575" cy="21907"/>
          </a:xfrm>
          <a:custGeom>
            <a:rect b="b" l="l" r="r" t="t"/>
            <a:pathLst>
              <a:path extrusionOk="0" h="29210" w="38100">
                <a:moveTo>
                  <a:pt x="38100" y="6565"/>
                </a:moveTo>
                <a:lnTo>
                  <a:pt x="29591" y="0"/>
                </a:lnTo>
                <a:lnTo>
                  <a:pt x="19050" y="190"/>
                </a:lnTo>
                <a:lnTo>
                  <a:pt x="8509" y="190"/>
                </a:lnTo>
                <a:lnTo>
                  <a:pt x="0" y="6565"/>
                </a:lnTo>
                <a:lnTo>
                  <a:pt x="0" y="22390"/>
                </a:lnTo>
                <a:lnTo>
                  <a:pt x="8509" y="28765"/>
                </a:lnTo>
                <a:lnTo>
                  <a:pt x="29591" y="28765"/>
                </a:lnTo>
                <a:lnTo>
                  <a:pt x="38100" y="22390"/>
                </a:lnTo>
                <a:lnTo>
                  <a:pt x="38100" y="14478"/>
                </a:lnTo>
                <a:lnTo>
                  <a:pt x="38100" y="6565"/>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560" name="Google Shape;560;p38"/>
          <p:cNvSpPr/>
          <p:nvPr/>
        </p:nvSpPr>
        <p:spPr>
          <a:xfrm>
            <a:off x="8565356" y="4743307"/>
            <a:ext cx="21431" cy="21907"/>
          </a:xfrm>
          <a:custGeom>
            <a:rect b="b" l="l" r="r" t="t"/>
            <a:pathLst>
              <a:path extrusionOk="0" h="29210" w="28575">
                <a:moveTo>
                  <a:pt x="28575" y="6565"/>
                </a:moveTo>
                <a:lnTo>
                  <a:pt x="21971" y="0"/>
                </a:lnTo>
                <a:lnTo>
                  <a:pt x="14351" y="190"/>
                </a:lnTo>
                <a:lnTo>
                  <a:pt x="6350" y="190"/>
                </a:lnTo>
                <a:lnTo>
                  <a:pt x="0" y="6565"/>
                </a:lnTo>
                <a:lnTo>
                  <a:pt x="0" y="22390"/>
                </a:lnTo>
                <a:lnTo>
                  <a:pt x="6350" y="28765"/>
                </a:lnTo>
                <a:lnTo>
                  <a:pt x="22225" y="28765"/>
                </a:lnTo>
                <a:lnTo>
                  <a:pt x="28575" y="22390"/>
                </a:lnTo>
                <a:lnTo>
                  <a:pt x="28575" y="14478"/>
                </a:lnTo>
                <a:lnTo>
                  <a:pt x="28575" y="6565"/>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561" name="Google Shape;561;p38"/>
          <p:cNvSpPr/>
          <p:nvPr/>
        </p:nvSpPr>
        <p:spPr>
          <a:xfrm>
            <a:off x="8672513" y="4743450"/>
            <a:ext cx="28575" cy="21431"/>
          </a:xfrm>
          <a:custGeom>
            <a:rect b="b" l="l" r="r" t="t"/>
            <a:pathLst>
              <a:path extrusionOk="0" h="28575" w="38100">
                <a:moveTo>
                  <a:pt x="38100" y="6400"/>
                </a:moveTo>
                <a:lnTo>
                  <a:pt x="29591" y="0"/>
                </a:lnTo>
                <a:lnTo>
                  <a:pt x="8509" y="0"/>
                </a:lnTo>
                <a:lnTo>
                  <a:pt x="0" y="6400"/>
                </a:lnTo>
                <a:lnTo>
                  <a:pt x="0" y="22174"/>
                </a:lnTo>
                <a:lnTo>
                  <a:pt x="8509" y="28575"/>
                </a:lnTo>
                <a:lnTo>
                  <a:pt x="29591" y="28575"/>
                </a:lnTo>
                <a:lnTo>
                  <a:pt x="38100" y="22174"/>
                </a:lnTo>
                <a:lnTo>
                  <a:pt x="38100" y="14287"/>
                </a:lnTo>
                <a:lnTo>
                  <a:pt x="38100" y="640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565" name="Shape 565"/>
        <p:cNvGrpSpPr/>
        <p:nvPr/>
      </p:nvGrpSpPr>
      <p:grpSpPr>
        <a:xfrm>
          <a:off x="0" y="0"/>
          <a:ext cx="0" cy="0"/>
          <a:chOff x="0" y="0"/>
          <a:chExt cx="0" cy="0"/>
        </a:xfrm>
      </p:grpSpPr>
      <p:sp>
        <p:nvSpPr>
          <p:cNvPr id="566" name="Google Shape;566;p39"/>
          <p:cNvSpPr txBox="1"/>
          <p:nvPr>
            <p:ph type="title"/>
          </p:nvPr>
        </p:nvSpPr>
        <p:spPr>
          <a:xfrm>
            <a:off x="1058227" y="532733"/>
            <a:ext cx="3718560" cy="525780"/>
          </a:xfrm>
          <a:prstGeom prst="rect">
            <a:avLst/>
          </a:prstGeom>
          <a:noFill/>
          <a:ln>
            <a:noFill/>
          </a:ln>
        </p:spPr>
        <p:txBody>
          <a:bodyPr anchorCtr="0" anchor="t" bIns="0" lIns="0" spcFirstLastPara="1" rIns="0" wrap="square" tIns="12375">
            <a:noAutofit/>
          </a:bodyPr>
          <a:lstStyle/>
          <a:p>
            <a:pPr indent="0" lvl="0" marL="12700" rtl="0" algn="l">
              <a:lnSpc>
                <a:spcPct val="100000"/>
              </a:lnSpc>
              <a:spcBef>
                <a:spcPts val="0"/>
              </a:spcBef>
              <a:spcAft>
                <a:spcPts val="0"/>
              </a:spcAft>
              <a:buNone/>
            </a:pPr>
            <a:r>
              <a:rPr lang="en" sz="3300"/>
              <a:t>Experimental Groups</a:t>
            </a:r>
            <a:endParaRPr sz="3300"/>
          </a:p>
        </p:txBody>
      </p:sp>
      <p:sp>
        <p:nvSpPr>
          <p:cNvPr id="567" name="Google Shape;567;p39"/>
          <p:cNvSpPr/>
          <p:nvPr/>
        </p:nvSpPr>
        <p:spPr>
          <a:xfrm>
            <a:off x="0" y="507206"/>
            <a:ext cx="878681" cy="207169"/>
          </a:xfrm>
          <a:custGeom>
            <a:rect b="b" l="l" r="r" t="t"/>
            <a:pathLst>
              <a:path extrusionOk="0" h="276225" w="1171575">
                <a:moveTo>
                  <a:pt x="925842" y="0"/>
                </a:moveTo>
                <a:lnTo>
                  <a:pt x="689838" y="237109"/>
                </a:lnTo>
                <a:lnTo>
                  <a:pt x="453834" y="0"/>
                </a:lnTo>
                <a:lnTo>
                  <a:pt x="215404" y="237109"/>
                </a:lnTo>
                <a:lnTo>
                  <a:pt x="0" y="20700"/>
                </a:lnTo>
                <a:lnTo>
                  <a:pt x="0" y="59816"/>
                </a:lnTo>
                <a:lnTo>
                  <a:pt x="215404" y="276225"/>
                </a:lnTo>
                <a:lnTo>
                  <a:pt x="453834" y="39115"/>
                </a:lnTo>
                <a:lnTo>
                  <a:pt x="689838" y="276225"/>
                </a:lnTo>
                <a:lnTo>
                  <a:pt x="925842" y="39115"/>
                </a:lnTo>
                <a:lnTo>
                  <a:pt x="1154544" y="266446"/>
                </a:lnTo>
                <a:lnTo>
                  <a:pt x="1171575" y="246887"/>
                </a:lnTo>
                <a:lnTo>
                  <a:pt x="925842"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568" name="Google Shape;568;p39"/>
          <p:cNvSpPr/>
          <p:nvPr/>
        </p:nvSpPr>
        <p:spPr>
          <a:xfrm>
            <a:off x="0" y="835819"/>
            <a:ext cx="878681" cy="207169"/>
          </a:xfrm>
          <a:custGeom>
            <a:rect b="b" l="l" r="r" t="t"/>
            <a:pathLst>
              <a:path extrusionOk="0" h="276225" w="1171575">
                <a:moveTo>
                  <a:pt x="925842" y="0"/>
                </a:moveTo>
                <a:lnTo>
                  <a:pt x="689838" y="239522"/>
                </a:lnTo>
                <a:lnTo>
                  <a:pt x="453834" y="0"/>
                </a:lnTo>
                <a:lnTo>
                  <a:pt x="215404" y="239522"/>
                </a:lnTo>
                <a:lnTo>
                  <a:pt x="0" y="20954"/>
                </a:lnTo>
                <a:lnTo>
                  <a:pt x="0" y="59816"/>
                </a:lnTo>
                <a:lnTo>
                  <a:pt x="215404" y="276225"/>
                </a:lnTo>
                <a:lnTo>
                  <a:pt x="453834" y="39115"/>
                </a:lnTo>
                <a:lnTo>
                  <a:pt x="689838" y="276225"/>
                </a:lnTo>
                <a:lnTo>
                  <a:pt x="925842" y="39115"/>
                </a:lnTo>
                <a:lnTo>
                  <a:pt x="1154544" y="266446"/>
                </a:lnTo>
                <a:lnTo>
                  <a:pt x="1171575" y="249300"/>
                </a:lnTo>
                <a:lnTo>
                  <a:pt x="925842"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grpSp>
        <p:nvGrpSpPr>
          <p:cNvPr id="569" name="Google Shape;569;p39"/>
          <p:cNvGrpSpPr/>
          <p:nvPr/>
        </p:nvGrpSpPr>
        <p:grpSpPr>
          <a:xfrm>
            <a:off x="8697563" y="3568351"/>
            <a:ext cx="271462" cy="271462"/>
            <a:chOff x="11596751" y="4757801"/>
            <a:chExt cx="361950" cy="361950"/>
          </a:xfrm>
        </p:grpSpPr>
        <p:sp>
          <p:nvSpPr>
            <p:cNvPr id="570" name="Google Shape;570;p39"/>
            <p:cNvSpPr/>
            <p:nvPr/>
          </p:nvSpPr>
          <p:spPr>
            <a:xfrm>
              <a:off x="11596751" y="4757801"/>
              <a:ext cx="361950" cy="361950"/>
            </a:xfrm>
            <a:custGeom>
              <a:rect b="b" l="l" r="r" t="t"/>
              <a:pathLst>
                <a:path extrusionOk="0" h="361950" w="361950">
                  <a:moveTo>
                    <a:pt x="180975" y="0"/>
                  </a:moveTo>
                  <a:lnTo>
                    <a:pt x="132820" y="6455"/>
                  </a:lnTo>
                  <a:lnTo>
                    <a:pt x="89577" y="24680"/>
                  </a:lnTo>
                  <a:lnTo>
                    <a:pt x="52958" y="52959"/>
                  </a:lnTo>
                  <a:lnTo>
                    <a:pt x="24680" y="89577"/>
                  </a:lnTo>
                  <a:lnTo>
                    <a:pt x="6455" y="132820"/>
                  </a:lnTo>
                  <a:lnTo>
                    <a:pt x="0" y="180975"/>
                  </a:lnTo>
                  <a:lnTo>
                    <a:pt x="6455" y="229085"/>
                  </a:lnTo>
                  <a:lnTo>
                    <a:pt x="24680" y="272316"/>
                  </a:lnTo>
                  <a:lnTo>
                    <a:pt x="52959" y="308943"/>
                  </a:lnTo>
                  <a:lnTo>
                    <a:pt x="89577" y="337241"/>
                  </a:lnTo>
                  <a:lnTo>
                    <a:pt x="132820" y="355485"/>
                  </a:lnTo>
                  <a:lnTo>
                    <a:pt x="180975" y="361950"/>
                  </a:lnTo>
                  <a:lnTo>
                    <a:pt x="229085" y="355485"/>
                  </a:lnTo>
                  <a:lnTo>
                    <a:pt x="272316" y="337241"/>
                  </a:lnTo>
                  <a:lnTo>
                    <a:pt x="308943" y="308943"/>
                  </a:lnTo>
                  <a:lnTo>
                    <a:pt x="337241" y="272316"/>
                  </a:lnTo>
                  <a:lnTo>
                    <a:pt x="355485" y="229085"/>
                  </a:lnTo>
                  <a:lnTo>
                    <a:pt x="361950" y="180975"/>
                  </a:lnTo>
                  <a:lnTo>
                    <a:pt x="355485" y="132820"/>
                  </a:lnTo>
                  <a:lnTo>
                    <a:pt x="337241" y="89577"/>
                  </a:lnTo>
                  <a:lnTo>
                    <a:pt x="308943" y="52958"/>
                  </a:lnTo>
                  <a:lnTo>
                    <a:pt x="272316" y="24680"/>
                  </a:lnTo>
                  <a:lnTo>
                    <a:pt x="229085" y="6455"/>
                  </a:lnTo>
                  <a:lnTo>
                    <a:pt x="180975" y="0"/>
                  </a:lnTo>
                  <a:close/>
                </a:path>
              </a:pathLst>
            </a:custGeom>
            <a:solidFill>
              <a:srgbClr val="B79D79">
                <a:alpha val="19607"/>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571" name="Google Shape;571;p39"/>
            <p:cNvSpPr/>
            <p:nvPr/>
          </p:nvSpPr>
          <p:spPr>
            <a:xfrm>
              <a:off x="11596751" y="4757801"/>
              <a:ext cx="361950" cy="361950"/>
            </a:xfrm>
            <a:custGeom>
              <a:rect b="b" l="l" r="r" t="t"/>
              <a:pathLst>
                <a:path extrusionOk="0" h="361950" w="361950">
                  <a:moveTo>
                    <a:pt x="0" y="180975"/>
                  </a:moveTo>
                  <a:lnTo>
                    <a:pt x="6455" y="132820"/>
                  </a:lnTo>
                  <a:lnTo>
                    <a:pt x="24680" y="89577"/>
                  </a:lnTo>
                  <a:lnTo>
                    <a:pt x="52958" y="52959"/>
                  </a:lnTo>
                  <a:lnTo>
                    <a:pt x="89577" y="24680"/>
                  </a:lnTo>
                  <a:lnTo>
                    <a:pt x="132820" y="6455"/>
                  </a:lnTo>
                  <a:lnTo>
                    <a:pt x="180975" y="0"/>
                  </a:lnTo>
                  <a:lnTo>
                    <a:pt x="229085" y="6455"/>
                  </a:lnTo>
                  <a:lnTo>
                    <a:pt x="272316" y="24680"/>
                  </a:lnTo>
                  <a:lnTo>
                    <a:pt x="308943" y="52958"/>
                  </a:lnTo>
                  <a:lnTo>
                    <a:pt x="337241" y="89577"/>
                  </a:lnTo>
                  <a:lnTo>
                    <a:pt x="355485" y="132820"/>
                  </a:lnTo>
                  <a:lnTo>
                    <a:pt x="361950" y="180975"/>
                  </a:lnTo>
                  <a:lnTo>
                    <a:pt x="355485" y="229085"/>
                  </a:lnTo>
                  <a:lnTo>
                    <a:pt x="337241" y="272316"/>
                  </a:lnTo>
                  <a:lnTo>
                    <a:pt x="308943" y="308943"/>
                  </a:lnTo>
                  <a:lnTo>
                    <a:pt x="272316" y="337241"/>
                  </a:lnTo>
                  <a:lnTo>
                    <a:pt x="229085" y="355485"/>
                  </a:lnTo>
                  <a:lnTo>
                    <a:pt x="180975" y="361950"/>
                  </a:lnTo>
                  <a:lnTo>
                    <a:pt x="132820" y="355485"/>
                  </a:lnTo>
                  <a:lnTo>
                    <a:pt x="89577" y="337241"/>
                  </a:lnTo>
                  <a:lnTo>
                    <a:pt x="52959" y="308943"/>
                  </a:lnTo>
                  <a:lnTo>
                    <a:pt x="24680" y="272316"/>
                  </a:lnTo>
                  <a:lnTo>
                    <a:pt x="6455" y="229085"/>
                  </a:lnTo>
                  <a:lnTo>
                    <a:pt x="0" y="180975"/>
                  </a:lnTo>
                  <a:close/>
                </a:path>
              </a:pathLst>
            </a:custGeom>
            <a:noFill/>
            <a:ln cap="flat" cmpd="sng" w="2857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grpSp>
      <p:grpSp>
        <p:nvGrpSpPr>
          <p:cNvPr id="572" name="Google Shape;572;p39"/>
          <p:cNvGrpSpPr/>
          <p:nvPr/>
        </p:nvGrpSpPr>
        <p:grpSpPr>
          <a:xfrm>
            <a:off x="1135856" y="1800225"/>
            <a:ext cx="1414462" cy="1414462"/>
            <a:chOff x="1514475" y="2400300"/>
            <a:chExt cx="1885950" cy="1885950"/>
          </a:xfrm>
        </p:grpSpPr>
        <p:sp>
          <p:nvSpPr>
            <p:cNvPr id="573" name="Google Shape;573;p39"/>
            <p:cNvSpPr/>
            <p:nvPr/>
          </p:nvSpPr>
          <p:spPr>
            <a:xfrm>
              <a:off x="1514475" y="2400300"/>
              <a:ext cx="1885950" cy="1885950"/>
            </a:xfrm>
            <a:custGeom>
              <a:rect b="b" l="l" r="r" t="t"/>
              <a:pathLst>
                <a:path extrusionOk="0" h="1885950" w="1885950">
                  <a:moveTo>
                    <a:pt x="942975" y="0"/>
                  </a:moveTo>
                  <a:lnTo>
                    <a:pt x="894446" y="1226"/>
                  </a:lnTo>
                  <a:lnTo>
                    <a:pt x="846555" y="4868"/>
                  </a:lnTo>
                  <a:lnTo>
                    <a:pt x="799360" y="10864"/>
                  </a:lnTo>
                  <a:lnTo>
                    <a:pt x="752922" y="19156"/>
                  </a:lnTo>
                  <a:lnTo>
                    <a:pt x="707298" y="29685"/>
                  </a:lnTo>
                  <a:lnTo>
                    <a:pt x="662549" y="42391"/>
                  </a:lnTo>
                  <a:lnTo>
                    <a:pt x="618734" y="57215"/>
                  </a:lnTo>
                  <a:lnTo>
                    <a:pt x="575911" y="74098"/>
                  </a:lnTo>
                  <a:lnTo>
                    <a:pt x="534140" y="92981"/>
                  </a:lnTo>
                  <a:lnTo>
                    <a:pt x="493481" y="113804"/>
                  </a:lnTo>
                  <a:lnTo>
                    <a:pt x="453992" y="136509"/>
                  </a:lnTo>
                  <a:lnTo>
                    <a:pt x="415732" y="161035"/>
                  </a:lnTo>
                  <a:lnTo>
                    <a:pt x="378762" y="187325"/>
                  </a:lnTo>
                  <a:lnTo>
                    <a:pt x="343140" y="215317"/>
                  </a:lnTo>
                  <a:lnTo>
                    <a:pt x="308925" y="244955"/>
                  </a:lnTo>
                  <a:lnTo>
                    <a:pt x="276177" y="276177"/>
                  </a:lnTo>
                  <a:lnTo>
                    <a:pt x="244955" y="308925"/>
                  </a:lnTo>
                  <a:lnTo>
                    <a:pt x="215317" y="343140"/>
                  </a:lnTo>
                  <a:lnTo>
                    <a:pt x="187325" y="378762"/>
                  </a:lnTo>
                  <a:lnTo>
                    <a:pt x="161035" y="415732"/>
                  </a:lnTo>
                  <a:lnTo>
                    <a:pt x="136509" y="453992"/>
                  </a:lnTo>
                  <a:lnTo>
                    <a:pt x="113804" y="493481"/>
                  </a:lnTo>
                  <a:lnTo>
                    <a:pt x="92981" y="534140"/>
                  </a:lnTo>
                  <a:lnTo>
                    <a:pt x="74098" y="575911"/>
                  </a:lnTo>
                  <a:lnTo>
                    <a:pt x="57215" y="618734"/>
                  </a:lnTo>
                  <a:lnTo>
                    <a:pt x="42391" y="662549"/>
                  </a:lnTo>
                  <a:lnTo>
                    <a:pt x="29685" y="707298"/>
                  </a:lnTo>
                  <a:lnTo>
                    <a:pt x="19156" y="752922"/>
                  </a:lnTo>
                  <a:lnTo>
                    <a:pt x="10864" y="799360"/>
                  </a:lnTo>
                  <a:lnTo>
                    <a:pt x="4868" y="846555"/>
                  </a:lnTo>
                  <a:lnTo>
                    <a:pt x="1226" y="894446"/>
                  </a:lnTo>
                  <a:lnTo>
                    <a:pt x="0" y="942975"/>
                  </a:lnTo>
                  <a:lnTo>
                    <a:pt x="1226" y="991503"/>
                  </a:lnTo>
                  <a:lnTo>
                    <a:pt x="4868" y="1039394"/>
                  </a:lnTo>
                  <a:lnTo>
                    <a:pt x="10864" y="1086589"/>
                  </a:lnTo>
                  <a:lnTo>
                    <a:pt x="19156" y="1133027"/>
                  </a:lnTo>
                  <a:lnTo>
                    <a:pt x="29685" y="1178651"/>
                  </a:lnTo>
                  <a:lnTo>
                    <a:pt x="42391" y="1223400"/>
                  </a:lnTo>
                  <a:lnTo>
                    <a:pt x="57215" y="1267215"/>
                  </a:lnTo>
                  <a:lnTo>
                    <a:pt x="74098" y="1310038"/>
                  </a:lnTo>
                  <a:lnTo>
                    <a:pt x="92981" y="1351809"/>
                  </a:lnTo>
                  <a:lnTo>
                    <a:pt x="113804" y="1392468"/>
                  </a:lnTo>
                  <a:lnTo>
                    <a:pt x="136509" y="1431957"/>
                  </a:lnTo>
                  <a:lnTo>
                    <a:pt x="161035" y="1470217"/>
                  </a:lnTo>
                  <a:lnTo>
                    <a:pt x="187325" y="1507187"/>
                  </a:lnTo>
                  <a:lnTo>
                    <a:pt x="215317" y="1542809"/>
                  </a:lnTo>
                  <a:lnTo>
                    <a:pt x="244955" y="1577024"/>
                  </a:lnTo>
                  <a:lnTo>
                    <a:pt x="276177" y="1609772"/>
                  </a:lnTo>
                  <a:lnTo>
                    <a:pt x="308925" y="1640994"/>
                  </a:lnTo>
                  <a:lnTo>
                    <a:pt x="343140" y="1670632"/>
                  </a:lnTo>
                  <a:lnTo>
                    <a:pt x="378762" y="1698624"/>
                  </a:lnTo>
                  <a:lnTo>
                    <a:pt x="415732" y="1724914"/>
                  </a:lnTo>
                  <a:lnTo>
                    <a:pt x="453992" y="1749440"/>
                  </a:lnTo>
                  <a:lnTo>
                    <a:pt x="493481" y="1772145"/>
                  </a:lnTo>
                  <a:lnTo>
                    <a:pt x="534140" y="1792968"/>
                  </a:lnTo>
                  <a:lnTo>
                    <a:pt x="575911" y="1811851"/>
                  </a:lnTo>
                  <a:lnTo>
                    <a:pt x="618734" y="1828734"/>
                  </a:lnTo>
                  <a:lnTo>
                    <a:pt x="662549" y="1843558"/>
                  </a:lnTo>
                  <a:lnTo>
                    <a:pt x="707298" y="1856264"/>
                  </a:lnTo>
                  <a:lnTo>
                    <a:pt x="752922" y="1866793"/>
                  </a:lnTo>
                  <a:lnTo>
                    <a:pt x="799360" y="1875085"/>
                  </a:lnTo>
                  <a:lnTo>
                    <a:pt x="846555" y="1881081"/>
                  </a:lnTo>
                  <a:lnTo>
                    <a:pt x="894446" y="1884723"/>
                  </a:lnTo>
                  <a:lnTo>
                    <a:pt x="942975" y="1885950"/>
                  </a:lnTo>
                  <a:lnTo>
                    <a:pt x="991503" y="1884723"/>
                  </a:lnTo>
                  <a:lnTo>
                    <a:pt x="1039394" y="1881081"/>
                  </a:lnTo>
                  <a:lnTo>
                    <a:pt x="1086589" y="1875085"/>
                  </a:lnTo>
                  <a:lnTo>
                    <a:pt x="1133027" y="1866793"/>
                  </a:lnTo>
                  <a:lnTo>
                    <a:pt x="1178651" y="1856264"/>
                  </a:lnTo>
                  <a:lnTo>
                    <a:pt x="1223400" y="1843558"/>
                  </a:lnTo>
                  <a:lnTo>
                    <a:pt x="1267215" y="1828734"/>
                  </a:lnTo>
                  <a:lnTo>
                    <a:pt x="1310038" y="1811851"/>
                  </a:lnTo>
                  <a:lnTo>
                    <a:pt x="1351809" y="1792968"/>
                  </a:lnTo>
                  <a:lnTo>
                    <a:pt x="1392468" y="1772145"/>
                  </a:lnTo>
                  <a:lnTo>
                    <a:pt x="1431957" y="1749440"/>
                  </a:lnTo>
                  <a:lnTo>
                    <a:pt x="1470217" y="1724914"/>
                  </a:lnTo>
                  <a:lnTo>
                    <a:pt x="1507187" y="1698624"/>
                  </a:lnTo>
                  <a:lnTo>
                    <a:pt x="1542809" y="1670632"/>
                  </a:lnTo>
                  <a:lnTo>
                    <a:pt x="1577024" y="1640994"/>
                  </a:lnTo>
                  <a:lnTo>
                    <a:pt x="1609772" y="1609772"/>
                  </a:lnTo>
                  <a:lnTo>
                    <a:pt x="1640994" y="1577024"/>
                  </a:lnTo>
                  <a:lnTo>
                    <a:pt x="1670632" y="1542809"/>
                  </a:lnTo>
                  <a:lnTo>
                    <a:pt x="1698624" y="1507187"/>
                  </a:lnTo>
                  <a:lnTo>
                    <a:pt x="1724914" y="1470217"/>
                  </a:lnTo>
                  <a:lnTo>
                    <a:pt x="1749440" y="1431957"/>
                  </a:lnTo>
                  <a:lnTo>
                    <a:pt x="1772145" y="1392468"/>
                  </a:lnTo>
                  <a:lnTo>
                    <a:pt x="1792968" y="1351809"/>
                  </a:lnTo>
                  <a:lnTo>
                    <a:pt x="1811851" y="1310038"/>
                  </a:lnTo>
                  <a:lnTo>
                    <a:pt x="1828734" y="1267215"/>
                  </a:lnTo>
                  <a:lnTo>
                    <a:pt x="1843558" y="1223400"/>
                  </a:lnTo>
                  <a:lnTo>
                    <a:pt x="1856264" y="1178651"/>
                  </a:lnTo>
                  <a:lnTo>
                    <a:pt x="1866793" y="1133027"/>
                  </a:lnTo>
                  <a:lnTo>
                    <a:pt x="1875085" y="1086589"/>
                  </a:lnTo>
                  <a:lnTo>
                    <a:pt x="1881081" y="1039394"/>
                  </a:lnTo>
                  <a:lnTo>
                    <a:pt x="1884723" y="991503"/>
                  </a:lnTo>
                  <a:lnTo>
                    <a:pt x="1885950" y="942975"/>
                  </a:lnTo>
                  <a:lnTo>
                    <a:pt x="1884723" y="894446"/>
                  </a:lnTo>
                  <a:lnTo>
                    <a:pt x="1881081" y="846555"/>
                  </a:lnTo>
                  <a:lnTo>
                    <a:pt x="1875085" y="799360"/>
                  </a:lnTo>
                  <a:lnTo>
                    <a:pt x="1866793" y="752922"/>
                  </a:lnTo>
                  <a:lnTo>
                    <a:pt x="1856264" y="707298"/>
                  </a:lnTo>
                  <a:lnTo>
                    <a:pt x="1843558" y="662549"/>
                  </a:lnTo>
                  <a:lnTo>
                    <a:pt x="1828734" y="618734"/>
                  </a:lnTo>
                  <a:lnTo>
                    <a:pt x="1811851" y="575911"/>
                  </a:lnTo>
                  <a:lnTo>
                    <a:pt x="1792968" y="534140"/>
                  </a:lnTo>
                  <a:lnTo>
                    <a:pt x="1772145" y="493481"/>
                  </a:lnTo>
                  <a:lnTo>
                    <a:pt x="1749440" y="453992"/>
                  </a:lnTo>
                  <a:lnTo>
                    <a:pt x="1724914" y="415732"/>
                  </a:lnTo>
                  <a:lnTo>
                    <a:pt x="1698624" y="378762"/>
                  </a:lnTo>
                  <a:lnTo>
                    <a:pt x="1670632" y="343140"/>
                  </a:lnTo>
                  <a:lnTo>
                    <a:pt x="1640994" y="308925"/>
                  </a:lnTo>
                  <a:lnTo>
                    <a:pt x="1609772" y="276177"/>
                  </a:lnTo>
                  <a:lnTo>
                    <a:pt x="1577024" y="244955"/>
                  </a:lnTo>
                  <a:lnTo>
                    <a:pt x="1542809" y="215317"/>
                  </a:lnTo>
                  <a:lnTo>
                    <a:pt x="1507187" y="187325"/>
                  </a:lnTo>
                  <a:lnTo>
                    <a:pt x="1470217" y="161035"/>
                  </a:lnTo>
                  <a:lnTo>
                    <a:pt x="1431957" y="136509"/>
                  </a:lnTo>
                  <a:lnTo>
                    <a:pt x="1392468" y="113804"/>
                  </a:lnTo>
                  <a:lnTo>
                    <a:pt x="1351809" y="92981"/>
                  </a:lnTo>
                  <a:lnTo>
                    <a:pt x="1310038" y="74098"/>
                  </a:lnTo>
                  <a:lnTo>
                    <a:pt x="1267215" y="57215"/>
                  </a:lnTo>
                  <a:lnTo>
                    <a:pt x="1223400" y="42391"/>
                  </a:lnTo>
                  <a:lnTo>
                    <a:pt x="1178651" y="29685"/>
                  </a:lnTo>
                  <a:lnTo>
                    <a:pt x="1133027" y="19156"/>
                  </a:lnTo>
                  <a:lnTo>
                    <a:pt x="1086589" y="10864"/>
                  </a:lnTo>
                  <a:lnTo>
                    <a:pt x="1039394" y="4868"/>
                  </a:lnTo>
                  <a:lnTo>
                    <a:pt x="991503" y="1226"/>
                  </a:lnTo>
                  <a:lnTo>
                    <a:pt x="942975" y="0"/>
                  </a:lnTo>
                  <a:close/>
                </a:path>
              </a:pathLst>
            </a:custGeom>
            <a:solidFill>
              <a:srgbClr val="C3978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574" name="Google Shape;574;p39"/>
            <p:cNvSpPr/>
            <p:nvPr/>
          </p:nvSpPr>
          <p:spPr>
            <a:xfrm>
              <a:off x="2329937" y="3004178"/>
              <a:ext cx="100330" cy="22225"/>
            </a:xfrm>
            <a:custGeom>
              <a:rect b="b" l="l" r="r" t="t"/>
              <a:pathLst>
                <a:path extrusionOk="0" h="22225" w="100330">
                  <a:moveTo>
                    <a:pt x="94895" y="0"/>
                  </a:moveTo>
                  <a:lnTo>
                    <a:pt x="4971" y="0"/>
                  </a:lnTo>
                  <a:lnTo>
                    <a:pt x="0" y="4971"/>
                  </a:lnTo>
                  <a:lnTo>
                    <a:pt x="0" y="17221"/>
                  </a:lnTo>
                  <a:lnTo>
                    <a:pt x="4971" y="22192"/>
                  </a:lnTo>
                  <a:lnTo>
                    <a:pt x="11096" y="22192"/>
                  </a:lnTo>
                  <a:lnTo>
                    <a:pt x="94895" y="22192"/>
                  </a:lnTo>
                  <a:lnTo>
                    <a:pt x="99866" y="17221"/>
                  </a:lnTo>
                  <a:lnTo>
                    <a:pt x="99866" y="4971"/>
                  </a:lnTo>
                  <a:lnTo>
                    <a:pt x="94895"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pic>
          <p:nvPicPr>
            <p:cNvPr id="575" name="Google Shape;575;p39"/>
            <p:cNvPicPr preferRelativeResize="0"/>
            <p:nvPr/>
          </p:nvPicPr>
          <p:blipFill rotWithShape="1">
            <a:blip r:embed="rId3">
              <a:alphaModFix/>
            </a:blip>
            <a:srcRect b="0" l="0" r="0" t="0"/>
            <a:stretch/>
          </p:blipFill>
          <p:spPr>
            <a:xfrm>
              <a:off x="2200036" y="2837734"/>
              <a:ext cx="171030" cy="85515"/>
            </a:xfrm>
            <a:prstGeom prst="rect">
              <a:avLst/>
            </a:prstGeom>
            <a:noFill/>
            <a:ln>
              <a:noFill/>
            </a:ln>
          </p:spPr>
        </p:pic>
        <p:sp>
          <p:nvSpPr>
            <p:cNvPr id="576" name="Google Shape;576;p39"/>
            <p:cNvSpPr/>
            <p:nvPr/>
          </p:nvSpPr>
          <p:spPr>
            <a:xfrm>
              <a:off x="2220658" y="2993085"/>
              <a:ext cx="300990" cy="554990"/>
            </a:xfrm>
            <a:custGeom>
              <a:rect b="b" l="l" r="r" t="t"/>
              <a:pathLst>
                <a:path extrusionOk="0" h="554989" w="300989">
                  <a:moveTo>
                    <a:pt x="87083" y="22199"/>
                  </a:moveTo>
                  <a:lnTo>
                    <a:pt x="85331" y="13563"/>
                  </a:lnTo>
                  <a:lnTo>
                    <a:pt x="80581" y="6502"/>
                  </a:lnTo>
                  <a:lnTo>
                    <a:pt x="73533" y="1752"/>
                  </a:lnTo>
                  <a:lnTo>
                    <a:pt x="64884" y="0"/>
                  </a:lnTo>
                  <a:lnTo>
                    <a:pt x="56248" y="1752"/>
                  </a:lnTo>
                  <a:lnTo>
                    <a:pt x="49199" y="6502"/>
                  </a:lnTo>
                  <a:lnTo>
                    <a:pt x="44437" y="13563"/>
                  </a:lnTo>
                  <a:lnTo>
                    <a:pt x="42697" y="22199"/>
                  </a:lnTo>
                  <a:lnTo>
                    <a:pt x="44437" y="30835"/>
                  </a:lnTo>
                  <a:lnTo>
                    <a:pt x="49199" y="37884"/>
                  </a:lnTo>
                  <a:lnTo>
                    <a:pt x="56248" y="42646"/>
                  </a:lnTo>
                  <a:lnTo>
                    <a:pt x="64884" y="44386"/>
                  </a:lnTo>
                  <a:lnTo>
                    <a:pt x="73533" y="42646"/>
                  </a:lnTo>
                  <a:lnTo>
                    <a:pt x="80581" y="37884"/>
                  </a:lnTo>
                  <a:lnTo>
                    <a:pt x="85331" y="30835"/>
                  </a:lnTo>
                  <a:lnTo>
                    <a:pt x="87083" y="22199"/>
                  </a:lnTo>
                  <a:close/>
                </a:path>
                <a:path extrusionOk="0" h="554989" w="300989">
                  <a:moveTo>
                    <a:pt x="300710" y="460133"/>
                  </a:moveTo>
                  <a:lnTo>
                    <a:pt x="282587" y="422833"/>
                  </a:lnTo>
                  <a:lnTo>
                    <a:pt x="278536" y="419938"/>
                  </a:lnTo>
                  <a:lnTo>
                    <a:pt x="278536" y="460133"/>
                  </a:lnTo>
                  <a:lnTo>
                    <a:pt x="278536" y="532625"/>
                  </a:lnTo>
                  <a:lnTo>
                    <a:pt x="22212" y="532625"/>
                  </a:lnTo>
                  <a:lnTo>
                    <a:pt x="22301" y="452767"/>
                  </a:lnTo>
                  <a:lnTo>
                    <a:pt x="62496" y="421424"/>
                  </a:lnTo>
                  <a:lnTo>
                    <a:pt x="109448" y="404482"/>
                  </a:lnTo>
                  <a:lnTo>
                    <a:pt x="150355" y="399465"/>
                  </a:lnTo>
                  <a:lnTo>
                    <a:pt x="164223" y="400062"/>
                  </a:lnTo>
                  <a:lnTo>
                    <a:pt x="204952" y="408076"/>
                  </a:lnTo>
                  <a:lnTo>
                    <a:pt x="254050" y="429679"/>
                  </a:lnTo>
                  <a:lnTo>
                    <a:pt x="278536" y="460133"/>
                  </a:lnTo>
                  <a:lnTo>
                    <a:pt x="278536" y="419938"/>
                  </a:lnTo>
                  <a:lnTo>
                    <a:pt x="244957" y="399465"/>
                  </a:lnTo>
                  <a:lnTo>
                    <a:pt x="196215" y="382663"/>
                  </a:lnTo>
                  <a:lnTo>
                    <a:pt x="150139" y="377278"/>
                  </a:lnTo>
                  <a:lnTo>
                    <a:pt x="134810" y="378079"/>
                  </a:lnTo>
                  <a:lnTo>
                    <a:pt x="89598" y="386778"/>
                  </a:lnTo>
                  <a:lnTo>
                    <a:pt x="52273" y="401726"/>
                  </a:lnTo>
                  <a:lnTo>
                    <a:pt x="17995" y="422935"/>
                  </a:lnTo>
                  <a:lnTo>
                    <a:pt x="12" y="460133"/>
                  </a:lnTo>
                  <a:lnTo>
                    <a:pt x="0" y="554812"/>
                  </a:lnTo>
                  <a:lnTo>
                    <a:pt x="300710" y="554812"/>
                  </a:lnTo>
                  <a:lnTo>
                    <a:pt x="300710" y="532625"/>
                  </a:lnTo>
                  <a:lnTo>
                    <a:pt x="300710" y="460133"/>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pic>
          <p:nvPicPr>
            <p:cNvPr id="577" name="Google Shape;577;p39"/>
            <p:cNvPicPr preferRelativeResize="0"/>
            <p:nvPr/>
          </p:nvPicPr>
          <p:blipFill rotWithShape="1">
            <a:blip r:embed="rId4">
              <a:alphaModFix/>
            </a:blip>
            <a:srcRect b="0" l="0" r="0" t="0"/>
            <a:stretch/>
          </p:blipFill>
          <p:spPr>
            <a:xfrm>
              <a:off x="2281690" y="3181719"/>
              <a:ext cx="177540" cy="177540"/>
            </a:xfrm>
            <a:prstGeom prst="rect">
              <a:avLst/>
            </a:prstGeom>
            <a:noFill/>
            <a:ln>
              <a:noFill/>
            </a:ln>
          </p:spPr>
        </p:pic>
        <p:sp>
          <p:nvSpPr>
            <p:cNvPr id="578" name="Google Shape;578;p39"/>
            <p:cNvSpPr/>
            <p:nvPr/>
          </p:nvSpPr>
          <p:spPr>
            <a:xfrm>
              <a:off x="2141334" y="2948698"/>
              <a:ext cx="676275" cy="911860"/>
            </a:xfrm>
            <a:custGeom>
              <a:rect b="b" l="l" r="r" t="t"/>
              <a:pathLst>
                <a:path extrusionOk="0" h="911860" w="676275">
                  <a:moveTo>
                    <a:pt x="274853" y="332892"/>
                  </a:moveTo>
                  <a:lnTo>
                    <a:pt x="183413" y="332892"/>
                  </a:lnTo>
                  <a:lnTo>
                    <a:pt x="190347" y="346443"/>
                  </a:lnTo>
                  <a:lnTo>
                    <a:pt x="200875" y="356933"/>
                  </a:lnTo>
                  <a:lnTo>
                    <a:pt x="214109" y="363740"/>
                  </a:lnTo>
                  <a:lnTo>
                    <a:pt x="229120" y="366179"/>
                  </a:lnTo>
                  <a:lnTo>
                    <a:pt x="244157" y="363753"/>
                  </a:lnTo>
                  <a:lnTo>
                    <a:pt x="257378" y="356946"/>
                  </a:lnTo>
                  <a:lnTo>
                    <a:pt x="267919" y="346443"/>
                  </a:lnTo>
                  <a:lnTo>
                    <a:pt x="274853" y="332892"/>
                  </a:lnTo>
                  <a:close/>
                </a:path>
                <a:path extrusionOk="0" h="911860" w="676275">
                  <a:moveTo>
                    <a:pt x="676021" y="750570"/>
                  </a:moveTo>
                  <a:lnTo>
                    <a:pt x="672503" y="745566"/>
                  </a:lnTo>
                  <a:lnTo>
                    <a:pt x="610463" y="657313"/>
                  </a:lnTo>
                  <a:lnTo>
                    <a:pt x="566534" y="434835"/>
                  </a:lnTo>
                  <a:lnTo>
                    <a:pt x="565696" y="430911"/>
                  </a:lnTo>
                  <a:lnTo>
                    <a:pt x="564311" y="426758"/>
                  </a:lnTo>
                  <a:lnTo>
                    <a:pt x="562521" y="422783"/>
                  </a:lnTo>
                  <a:lnTo>
                    <a:pt x="561352" y="420001"/>
                  </a:lnTo>
                  <a:lnTo>
                    <a:pt x="492353" y="305625"/>
                  </a:lnTo>
                  <a:lnTo>
                    <a:pt x="466051" y="283552"/>
                  </a:lnTo>
                  <a:lnTo>
                    <a:pt x="466051" y="133159"/>
                  </a:lnTo>
                  <a:lnTo>
                    <a:pt x="466051" y="110972"/>
                  </a:lnTo>
                  <a:lnTo>
                    <a:pt x="466051" y="33299"/>
                  </a:lnTo>
                  <a:lnTo>
                    <a:pt x="463804" y="22199"/>
                  </a:lnTo>
                  <a:lnTo>
                    <a:pt x="463435" y="20332"/>
                  </a:lnTo>
                  <a:lnTo>
                    <a:pt x="456298" y="9753"/>
                  </a:lnTo>
                  <a:lnTo>
                    <a:pt x="445719" y="2616"/>
                  </a:lnTo>
                  <a:lnTo>
                    <a:pt x="443852" y="2247"/>
                  </a:lnTo>
                  <a:lnTo>
                    <a:pt x="443852" y="133159"/>
                  </a:lnTo>
                  <a:lnTo>
                    <a:pt x="443852" y="279755"/>
                  </a:lnTo>
                  <a:lnTo>
                    <a:pt x="401866" y="301891"/>
                  </a:lnTo>
                  <a:lnTo>
                    <a:pt x="392087" y="341591"/>
                  </a:lnTo>
                  <a:lnTo>
                    <a:pt x="399376" y="361911"/>
                  </a:lnTo>
                  <a:lnTo>
                    <a:pt x="443788" y="435165"/>
                  </a:lnTo>
                  <a:lnTo>
                    <a:pt x="443839" y="676884"/>
                  </a:lnTo>
                  <a:lnTo>
                    <a:pt x="443814" y="699071"/>
                  </a:lnTo>
                  <a:lnTo>
                    <a:pt x="443814" y="783132"/>
                  </a:lnTo>
                  <a:lnTo>
                    <a:pt x="438873" y="788098"/>
                  </a:lnTo>
                  <a:lnTo>
                    <a:pt x="432739" y="788111"/>
                  </a:lnTo>
                  <a:lnTo>
                    <a:pt x="27127" y="788111"/>
                  </a:lnTo>
                  <a:lnTo>
                    <a:pt x="22148" y="783132"/>
                  </a:lnTo>
                  <a:lnTo>
                    <a:pt x="22148" y="699071"/>
                  </a:lnTo>
                  <a:lnTo>
                    <a:pt x="443814" y="699071"/>
                  </a:lnTo>
                  <a:lnTo>
                    <a:pt x="443814" y="676884"/>
                  </a:lnTo>
                  <a:lnTo>
                    <a:pt x="22199" y="676871"/>
                  </a:lnTo>
                  <a:lnTo>
                    <a:pt x="22199" y="133159"/>
                  </a:lnTo>
                  <a:lnTo>
                    <a:pt x="443852" y="133159"/>
                  </a:lnTo>
                  <a:lnTo>
                    <a:pt x="443852" y="2247"/>
                  </a:lnTo>
                  <a:lnTo>
                    <a:pt x="443814" y="27165"/>
                  </a:lnTo>
                  <a:lnTo>
                    <a:pt x="443814" y="110972"/>
                  </a:lnTo>
                  <a:lnTo>
                    <a:pt x="22148" y="110972"/>
                  </a:lnTo>
                  <a:lnTo>
                    <a:pt x="22148" y="27165"/>
                  </a:lnTo>
                  <a:lnTo>
                    <a:pt x="27127" y="22199"/>
                  </a:lnTo>
                  <a:lnTo>
                    <a:pt x="438835" y="22199"/>
                  </a:lnTo>
                  <a:lnTo>
                    <a:pt x="443814" y="27165"/>
                  </a:lnTo>
                  <a:lnTo>
                    <a:pt x="443814" y="2235"/>
                  </a:lnTo>
                  <a:lnTo>
                    <a:pt x="432765" y="0"/>
                  </a:lnTo>
                  <a:lnTo>
                    <a:pt x="33286" y="0"/>
                  </a:lnTo>
                  <a:lnTo>
                    <a:pt x="20345" y="2616"/>
                  </a:lnTo>
                  <a:lnTo>
                    <a:pt x="9753" y="9753"/>
                  </a:lnTo>
                  <a:lnTo>
                    <a:pt x="2616" y="20332"/>
                  </a:lnTo>
                  <a:lnTo>
                    <a:pt x="0" y="33299"/>
                  </a:lnTo>
                  <a:lnTo>
                    <a:pt x="0" y="777011"/>
                  </a:lnTo>
                  <a:lnTo>
                    <a:pt x="2616" y="789965"/>
                  </a:lnTo>
                  <a:lnTo>
                    <a:pt x="9753" y="800544"/>
                  </a:lnTo>
                  <a:lnTo>
                    <a:pt x="20345" y="807681"/>
                  </a:lnTo>
                  <a:lnTo>
                    <a:pt x="33286" y="810298"/>
                  </a:lnTo>
                  <a:lnTo>
                    <a:pt x="338340" y="810298"/>
                  </a:lnTo>
                  <a:lnTo>
                    <a:pt x="476008" y="907834"/>
                  </a:lnTo>
                  <a:lnTo>
                    <a:pt x="480898" y="911529"/>
                  </a:lnTo>
                  <a:lnTo>
                    <a:pt x="487857" y="910551"/>
                  </a:lnTo>
                  <a:lnTo>
                    <a:pt x="495236" y="900760"/>
                  </a:lnTo>
                  <a:lnTo>
                    <a:pt x="494258" y="893813"/>
                  </a:lnTo>
                  <a:lnTo>
                    <a:pt x="488835" y="889736"/>
                  </a:lnTo>
                  <a:lnTo>
                    <a:pt x="376758" y="810298"/>
                  </a:lnTo>
                  <a:lnTo>
                    <a:pt x="432739" y="810298"/>
                  </a:lnTo>
                  <a:lnTo>
                    <a:pt x="445706" y="807681"/>
                  </a:lnTo>
                  <a:lnTo>
                    <a:pt x="456285" y="800544"/>
                  </a:lnTo>
                  <a:lnTo>
                    <a:pt x="463423" y="789965"/>
                  </a:lnTo>
                  <a:lnTo>
                    <a:pt x="463791" y="788111"/>
                  </a:lnTo>
                  <a:lnTo>
                    <a:pt x="466039" y="777011"/>
                  </a:lnTo>
                  <a:lnTo>
                    <a:pt x="466039" y="699071"/>
                  </a:lnTo>
                  <a:lnTo>
                    <a:pt x="466039" y="676884"/>
                  </a:lnTo>
                  <a:lnTo>
                    <a:pt x="466039" y="469747"/>
                  </a:lnTo>
                  <a:lnTo>
                    <a:pt x="471182" y="473087"/>
                  </a:lnTo>
                  <a:lnTo>
                    <a:pt x="478040" y="471627"/>
                  </a:lnTo>
                  <a:lnTo>
                    <a:pt x="479272" y="469747"/>
                  </a:lnTo>
                  <a:lnTo>
                    <a:pt x="483679" y="462965"/>
                  </a:lnTo>
                  <a:lnTo>
                    <a:pt x="483781" y="458457"/>
                  </a:lnTo>
                  <a:lnTo>
                    <a:pt x="481660" y="454837"/>
                  </a:lnTo>
                  <a:lnTo>
                    <a:pt x="418414" y="350405"/>
                  </a:lnTo>
                  <a:lnTo>
                    <a:pt x="413512" y="338607"/>
                  </a:lnTo>
                  <a:lnTo>
                    <a:pt x="413524" y="326263"/>
                  </a:lnTo>
                  <a:lnTo>
                    <a:pt x="418160" y="314833"/>
                  </a:lnTo>
                  <a:lnTo>
                    <a:pt x="427139" y="305739"/>
                  </a:lnTo>
                  <a:lnTo>
                    <a:pt x="438937" y="300850"/>
                  </a:lnTo>
                  <a:lnTo>
                    <a:pt x="451281" y="300850"/>
                  </a:lnTo>
                  <a:lnTo>
                    <a:pt x="473405" y="317119"/>
                  </a:lnTo>
                  <a:lnTo>
                    <a:pt x="539457" y="426173"/>
                  </a:lnTo>
                  <a:lnTo>
                    <a:pt x="542124" y="430276"/>
                  </a:lnTo>
                  <a:lnTo>
                    <a:pt x="543979" y="434835"/>
                  </a:lnTo>
                  <a:lnTo>
                    <a:pt x="589648" y="666216"/>
                  </a:lnTo>
                  <a:lnTo>
                    <a:pt x="657847" y="763320"/>
                  </a:lnTo>
                  <a:lnTo>
                    <a:pt x="664768" y="764540"/>
                  </a:lnTo>
                  <a:lnTo>
                    <a:pt x="674801" y="757491"/>
                  </a:lnTo>
                  <a:lnTo>
                    <a:pt x="676021" y="75057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grpSp>
      <p:sp>
        <p:nvSpPr>
          <p:cNvPr id="579" name="Google Shape;579;p39"/>
          <p:cNvSpPr txBox="1"/>
          <p:nvPr/>
        </p:nvSpPr>
        <p:spPr>
          <a:xfrm>
            <a:off x="948214" y="3654504"/>
            <a:ext cx="1795939" cy="190976"/>
          </a:xfrm>
          <a:prstGeom prst="rect">
            <a:avLst/>
          </a:prstGeom>
          <a:noFill/>
          <a:ln>
            <a:noFill/>
          </a:ln>
        </p:spPr>
        <p:txBody>
          <a:bodyPr anchorCtr="0" anchor="t" bIns="0" lIns="0" spcFirstLastPara="1" rIns="0" wrap="square" tIns="9525">
            <a:noAutofit/>
          </a:bodyPr>
          <a:lstStyle/>
          <a:p>
            <a:pPr indent="0" lvl="0" marL="12700" marR="0" rtl="0" algn="l">
              <a:lnSpc>
                <a:spcPct val="100000"/>
              </a:lnSpc>
              <a:spcBef>
                <a:spcPts val="0"/>
              </a:spcBef>
              <a:spcAft>
                <a:spcPts val="0"/>
              </a:spcAft>
              <a:buNone/>
            </a:pPr>
            <a:r>
              <a:rPr lang="en" sz="1100">
                <a:latin typeface="Calibri"/>
                <a:ea typeface="Calibri"/>
                <a:cs typeface="Calibri"/>
                <a:sym typeface="Calibri"/>
              </a:rPr>
              <a:t>SELFIE: KLEINKE ET AL. (1998)</a:t>
            </a:r>
            <a:endParaRPr sz="1100">
              <a:latin typeface="Calibri"/>
              <a:ea typeface="Calibri"/>
              <a:cs typeface="Calibri"/>
              <a:sym typeface="Calibri"/>
            </a:endParaRPr>
          </a:p>
        </p:txBody>
      </p:sp>
      <p:grpSp>
        <p:nvGrpSpPr>
          <p:cNvPr id="580" name="Google Shape;580;p39"/>
          <p:cNvGrpSpPr/>
          <p:nvPr/>
        </p:nvGrpSpPr>
        <p:grpSpPr>
          <a:xfrm>
            <a:off x="3864769" y="1800225"/>
            <a:ext cx="1414462" cy="1414462"/>
            <a:chOff x="5153025" y="2400300"/>
            <a:chExt cx="1885950" cy="1885950"/>
          </a:xfrm>
        </p:grpSpPr>
        <p:sp>
          <p:nvSpPr>
            <p:cNvPr id="581" name="Google Shape;581;p39"/>
            <p:cNvSpPr/>
            <p:nvPr/>
          </p:nvSpPr>
          <p:spPr>
            <a:xfrm>
              <a:off x="5153025" y="2400300"/>
              <a:ext cx="1885950" cy="1885950"/>
            </a:xfrm>
            <a:custGeom>
              <a:rect b="b" l="l" r="r" t="t"/>
              <a:pathLst>
                <a:path extrusionOk="0" h="1885950" w="1885950">
                  <a:moveTo>
                    <a:pt x="942975" y="0"/>
                  </a:moveTo>
                  <a:lnTo>
                    <a:pt x="894446" y="1226"/>
                  </a:lnTo>
                  <a:lnTo>
                    <a:pt x="846555" y="4868"/>
                  </a:lnTo>
                  <a:lnTo>
                    <a:pt x="799360" y="10864"/>
                  </a:lnTo>
                  <a:lnTo>
                    <a:pt x="752922" y="19156"/>
                  </a:lnTo>
                  <a:lnTo>
                    <a:pt x="707298" y="29685"/>
                  </a:lnTo>
                  <a:lnTo>
                    <a:pt x="662549" y="42391"/>
                  </a:lnTo>
                  <a:lnTo>
                    <a:pt x="618734" y="57215"/>
                  </a:lnTo>
                  <a:lnTo>
                    <a:pt x="575911" y="74098"/>
                  </a:lnTo>
                  <a:lnTo>
                    <a:pt x="534140" y="92981"/>
                  </a:lnTo>
                  <a:lnTo>
                    <a:pt x="493481" y="113804"/>
                  </a:lnTo>
                  <a:lnTo>
                    <a:pt x="453992" y="136509"/>
                  </a:lnTo>
                  <a:lnTo>
                    <a:pt x="415732" y="161035"/>
                  </a:lnTo>
                  <a:lnTo>
                    <a:pt x="378762" y="187325"/>
                  </a:lnTo>
                  <a:lnTo>
                    <a:pt x="343140" y="215317"/>
                  </a:lnTo>
                  <a:lnTo>
                    <a:pt x="308925" y="244955"/>
                  </a:lnTo>
                  <a:lnTo>
                    <a:pt x="276177" y="276177"/>
                  </a:lnTo>
                  <a:lnTo>
                    <a:pt x="244955" y="308925"/>
                  </a:lnTo>
                  <a:lnTo>
                    <a:pt x="215317" y="343140"/>
                  </a:lnTo>
                  <a:lnTo>
                    <a:pt x="187325" y="378762"/>
                  </a:lnTo>
                  <a:lnTo>
                    <a:pt x="161035" y="415732"/>
                  </a:lnTo>
                  <a:lnTo>
                    <a:pt x="136509" y="453992"/>
                  </a:lnTo>
                  <a:lnTo>
                    <a:pt x="113804" y="493481"/>
                  </a:lnTo>
                  <a:lnTo>
                    <a:pt x="92981" y="534140"/>
                  </a:lnTo>
                  <a:lnTo>
                    <a:pt x="74098" y="575911"/>
                  </a:lnTo>
                  <a:lnTo>
                    <a:pt x="57215" y="618734"/>
                  </a:lnTo>
                  <a:lnTo>
                    <a:pt x="42391" y="662549"/>
                  </a:lnTo>
                  <a:lnTo>
                    <a:pt x="29685" y="707298"/>
                  </a:lnTo>
                  <a:lnTo>
                    <a:pt x="19156" y="752922"/>
                  </a:lnTo>
                  <a:lnTo>
                    <a:pt x="10864" y="799360"/>
                  </a:lnTo>
                  <a:lnTo>
                    <a:pt x="4868" y="846555"/>
                  </a:lnTo>
                  <a:lnTo>
                    <a:pt x="1226" y="894446"/>
                  </a:lnTo>
                  <a:lnTo>
                    <a:pt x="0" y="942975"/>
                  </a:lnTo>
                  <a:lnTo>
                    <a:pt x="1226" y="991503"/>
                  </a:lnTo>
                  <a:lnTo>
                    <a:pt x="4868" y="1039394"/>
                  </a:lnTo>
                  <a:lnTo>
                    <a:pt x="10864" y="1086589"/>
                  </a:lnTo>
                  <a:lnTo>
                    <a:pt x="19156" y="1133027"/>
                  </a:lnTo>
                  <a:lnTo>
                    <a:pt x="29685" y="1178651"/>
                  </a:lnTo>
                  <a:lnTo>
                    <a:pt x="42391" y="1223400"/>
                  </a:lnTo>
                  <a:lnTo>
                    <a:pt x="57215" y="1267215"/>
                  </a:lnTo>
                  <a:lnTo>
                    <a:pt x="74098" y="1310038"/>
                  </a:lnTo>
                  <a:lnTo>
                    <a:pt x="92981" y="1351809"/>
                  </a:lnTo>
                  <a:lnTo>
                    <a:pt x="113804" y="1392468"/>
                  </a:lnTo>
                  <a:lnTo>
                    <a:pt x="136509" y="1431957"/>
                  </a:lnTo>
                  <a:lnTo>
                    <a:pt x="161035" y="1470217"/>
                  </a:lnTo>
                  <a:lnTo>
                    <a:pt x="187325" y="1507187"/>
                  </a:lnTo>
                  <a:lnTo>
                    <a:pt x="215317" y="1542809"/>
                  </a:lnTo>
                  <a:lnTo>
                    <a:pt x="244955" y="1577024"/>
                  </a:lnTo>
                  <a:lnTo>
                    <a:pt x="276177" y="1609772"/>
                  </a:lnTo>
                  <a:lnTo>
                    <a:pt x="308925" y="1640994"/>
                  </a:lnTo>
                  <a:lnTo>
                    <a:pt x="343140" y="1670632"/>
                  </a:lnTo>
                  <a:lnTo>
                    <a:pt x="378762" y="1698624"/>
                  </a:lnTo>
                  <a:lnTo>
                    <a:pt x="415732" y="1724914"/>
                  </a:lnTo>
                  <a:lnTo>
                    <a:pt x="453992" y="1749440"/>
                  </a:lnTo>
                  <a:lnTo>
                    <a:pt x="493481" y="1772145"/>
                  </a:lnTo>
                  <a:lnTo>
                    <a:pt x="534140" y="1792968"/>
                  </a:lnTo>
                  <a:lnTo>
                    <a:pt x="575911" y="1811851"/>
                  </a:lnTo>
                  <a:lnTo>
                    <a:pt x="618734" y="1828734"/>
                  </a:lnTo>
                  <a:lnTo>
                    <a:pt x="662549" y="1843558"/>
                  </a:lnTo>
                  <a:lnTo>
                    <a:pt x="707298" y="1856264"/>
                  </a:lnTo>
                  <a:lnTo>
                    <a:pt x="752922" y="1866793"/>
                  </a:lnTo>
                  <a:lnTo>
                    <a:pt x="799360" y="1875085"/>
                  </a:lnTo>
                  <a:lnTo>
                    <a:pt x="846555" y="1881081"/>
                  </a:lnTo>
                  <a:lnTo>
                    <a:pt x="894446" y="1884723"/>
                  </a:lnTo>
                  <a:lnTo>
                    <a:pt x="942975" y="1885950"/>
                  </a:lnTo>
                  <a:lnTo>
                    <a:pt x="991503" y="1884723"/>
                  </a:lnTo>
                  <a:lnTo>
                    <a:pt x="1039394" y="1881081"/>
                  </a:lnTo>
                  <a:lnTo>
                    <a:pt x="1086589" y="1875085"/>
                  </a:lnTo>
                  <a:lnTo>
                    <a:pt x="1133027" y="1866793"/>
                  </a:lnTo>
                  <a:lnTo>
                    <a:pt x="1178651" y="1856264"/>
                  </a:lnTo>
                  <a:lnTo>
                    <a:pt x="1223400" y="1843558"/>
                  </a:lnTo>
                  <a:lnTo>
                    <a:pt x="1267215" y="1828734"/>
                  </a:lnTo>
                  <a:lnTo>
                    <a:pt x="1310038" y="1811851"/>
                  </a:lnTo>
                  <a:lnTo>
                    <a:pt x="1351809" y="1792968"/>
                  </a:lnTo>
                  <a:lnTo>
                    <a:pt x="1392468" y="1772145"/>
                  </a:lnTo>
                  <a:lnTo>
                    <a:pt x="1431957" y="1749440"/>
                  </a:lnTo>
                  <a:lnTo>
                    <a:pt x="1470217" y="1724914"/>
                  </a:lnTo>
                  <a:lnTo>
                    <a:pt x="1507187" y="1698624"/>
                  </a:lnTo>
                  <a:lnTo>
                    <a:pt x="1542809" y="1670632"/>
                  </a:lnTo>
                  <a:lnTo>
                    <a:pt x="1577024" y="1640994"/>
                  </a:lnTo>
                  <a:lnTo>
                    <a:pt x="1609772" y="1609772"/>
                  </a:lnTo>
                  <a:lnTo>
                    <a:pt x="1640994" y="1577024"/>
                  </a:lnTo>
                  <a:lnTo>
                    <a:pt x="1670632" y="1542809"/>
                  </a:lnTo>
                  <a:lnTo>
                    <a:pt x="1698624" y="1507187"/>
                  </a:lnTo>
                  <a:lnTo>
                    <a:pt x="1724914" y="1470217"/>
                  </a:lnTo>
                  <a:lnTo>
                    <a:pt x="1749440" y="1431957"/>
                  </a:lnTo>
                  <a:lnTo>
                    <a:pt x="1772145" y="1392468"/>
                  </a:lnTo>
                  <a:lnTo>
                    <a:pt x="1792968" y="1351809"/>
                  </a:lnTo>
                  <a:lnTo>
                    <a:pt x="1811851" y="1310038"/>
                  </a:lnTo>
                  <a:lnTo>
                    <a:pt x="1828734" y="1267215"/>
                  </a:lnTo>
                  <a:lnTo>
                    <a:pt x="1843558" y="1223400"/>
                  </a:lnTo>
                  <a:lnTo>
                    <a:pt x="1856264" y="1178651"/>
                  </a:lnTo>
                  <a:lnTo>
                    <a:pt x="1866793" y="1133027"/>
                  </a:lnTo>
                  <a:lnTo>
                    <a:pt x="1875085" y="1086589"/>
                  </a:lnTo>
                  <a:lnTo>
                    <a:pt x="1881081" y="1039394"/>
                  </a:lnTo>
                  <a:lnTo>
                    <a:pt x="1884723" y="991503"/>
                  </a:lnTo>
                  <a:lnTo>
                    <a:pt x="1885950" y="942975"/>
                  </a:lnTo>
                  <a:lnTo>
                    <a:pt x="1884723" y="894446"/>
                  </a:lnTo>
                  <a:lnTo>
                    <a:pt x="1881081" y="846555"/>
                  </a:lnTo>
                  <a:lnTo>
                    <a:pt x="1875085" y="799360"/>
                  </a:lnTo>
                  <a:lnTo>
                    <a:pt x="1866793" y="752922"/>
                  </a:lnTo>
                  <a:lnTo>
                    <a:pt x="1856264" y="707298"/>
                  </a:lnTo>
                  <a:lnTo>
                    <a:pt x="1843558" y="662549"/>
                  </a:lnTo>
                  <a:lnTo>
                    <a:pt x="1828734" y="618734"/>
                  </a:lnTo>
                  <a:lnTo>
                    <a:pt x="1811851" y="575911"/>
                  </a:lnTo>
                  <a:lnTo>
                    <a:pt x="1792968" y="534140"/>
                  </a:lnTo>
                  <a:lnTo>
                    <a:pt x="1772145" y="493481"/>
                  </a:lnTo>
                  <a:lnTo>
                    <a:pt x="1749440" y="453992"/>
                  </a:lnTo>
                  <a:lnTo>
                    <a:pt x="1724914" y="415732"/>
                  </a:lnTo>
                  <a:lnTo>
                    <a:pt x="1698624" y="378762"/>
                  </a:lnTo>
                  <a:lnTo>
                    <a:pt x="1670632" y="343140"/>
                  </a:lnTo>
                  <a:lnTo>
                    <a:pt x="1640994" y="308925"/>
                  </a:lnTo>
                  <a:lnTo>
                    <a:pt x="1609772" y="276177"/>
                  </a:lnTo>
                  <a:lnTo>
                    <a:pt x="1577024" y="244955"/>
                  </a:lnTo>
                  <a:lnTo>
                    <a:pt x="1542809" y="215317"/>
                  </a:lnTo>
                  <a:lnTo>
                    <a:pt x="1507187" y="187325"/>
                  </a:lnTo>
                  <a:lnTo>
                    <a:pt x="1470217" y="161035"/>
                  </a:lnTo>
                  <a:lnTo>
                    <a:pt x="1431957" y="136509"/>
                  </a:lnTo>
                  <a:lnTo>
                    <a:pt x="1392468" y="113804"/>
                  </a:lnTo>
                  <a:lnTo>
                    <a:pt x="1351809" y="92981"/>
                  </a:lnTo>
                  <a:lnTo>
                    <a:pt x="1310038" y="74098"/>
                  </a:lnTo>
                  <a:lnTo>
                    <a:pt x="1267215" y="57215"/>
                  </a:lnTo>
                  <a:lnTo>
                    <a:pt x="1223400" y="42391"/>
                  </a:lnTo>
                  <a:lnTo>
                    <a:pt x="1178651" y="29685"/>
                  </a:lnTo>
                  <a:lnTo>
                    <a:pt x="1133027" y="19156"/>
                  </a:lnTo>
                  <a:lnTo>
                    <a:pt x="1086589" y="10864"/>
                  </a:lnTo>
                  <a:lnTo>
                    <a:pt x="1039394" y="4868"/>
                  </a:lnTo>
                  <a:lnTo>
                    <a:pt x="991503" y="1226"/>
                  </a:lnTo>
                  <a:lnTo>
                    <a:pt x="942975" y="0"/>
                  </a:lnTo>
                  <a:close/>
                </a:path>
              </a:pathLst>
            </a:custGeom>
            <a:solidFill>
              <a:srgbClr val="A2A27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582" name="Google Shape;582;p39"/>
            <p:cNvSpPr/>
            <p:nvPr/>
          </p:nvSpPr>
          <p:spPr>
            <a:xfrm>
              <a:off x="5584914" y="2979775"/>
              <a:ext cx="1029969" cy="755015"/>
            </a:xfrm>
            <a:custGeom>
              <a:rect b="b" l="l" r="r" t="t"/>
              <a:pathLst>
                <a:path extrusionOk="0" h="755014" w="1029970">
                  <a:moveTo>
                    <a:pt x="380707" y="274104"/>
                  </a:moveTo>
                  <a:lnTo>
                    <a:pt x="378599" y="263423"/>
                  </a:lnTo>
                  <a:lnTo>
                    <a:pt x="372745" y="254673"/>
                  </a:lnTo>
                  <a:lnTo>
                    <a:pt x="364007" y="248729"/>
                  </a:lnTo>
                  <a:lnTo>
                    <a:pt x="352717" y="246494"/>
                  </a:lnTo>
                  <a:lnTo>
                    <a:pt x="341896" y="248729"/>
                  </a:lnTo>
                  <a:lnTo>
                    <a:pt x="333070" y="254685"/>
                  </a:lnTo>
                  <a:lnTo>
                    <a:pt x="327152" y="263486"/>
                  </a:lnTo>
                  <a:lnTo>
                    <a:pt x="325018" y="274243"/>
                  </a:lnTo>
                  <a:lnTo>
                    <a:pt x="327266" y="284962"/>
                  </a:lnTo>
                  <a:lnTo>
                    <a:pt x="333273" y="293712"/>
                  </a:lnTo>
                  <a:lnTo>
                    <a:pt x="342150" y="299580"/>
                  </a:lnTo>
                  <a:lnTo>
                    <a:pt x="352996" y="301701"/>
                  </a:lnTo>
                  <a:lnTo>
                    <a:pt x="363791" y="299478"/>
                  </a:lnTo>
                  <a:lnTo>
                    <a:pt x="372605" y="293560"/>
                  </a:lnTo>
                  <a:lnTo>
                    <a:pt x="378523" y="284810"/>
                  </a:lnTo>
                  <a:lnTo>
                    <a:pt x="380707" y="274104"/>
                  </a:lnTo>
                  <a:close/>
                </a:path>
                <a:path extrusionOk="0" h="755014" w="1029970">
                  <a:moveTo>
                    <a:pt x="509955" y="395097"/>
                  </a:moveTo>
                  <a:lnTo>
                    <a:pt x="502691" y="375653"/>
                  </a:lnTo>
                  <a:lnTo>
                    <a:pt x="489153" y="352132"/>
                  </a:lnTo>
                  <a:lnTo>
                    <a:pt x="489153" y="396824"/>
                  </a:lnTo>
                  <a:lnTo>
                    <a:pt x="487083" y="401205"/>
                  </a:lnTo>
                  <a:lnTo>
                    <a:pt x="486029" y="403263"/>
                  </a:lnTo>
                  <a:lnTo>
                    <a:pt x="484149" y="404787"/>
                  </a:lnTo>
                  <a:lnTo>
                    <a:pt x="481901" y="405396"/>
                  </a:lnTo>
                  <a:lnTo>
                    <a:pt x="428866" y="405396"/>
                  </a:lnTo>
                  <a:lnTo>
                    <a:pt x="428866" y="471754"/>
                  </a:lnTo>
                  <a:lnTo>
                    <a:pt x="417969" y="508723"/>
                  </a:lnTo>
                  <a:lnTo>
                    <a:pt x="388073" y="532828"/>
                  </a:lnTo>
                  <a:lnTo>
                    <a:pt x="362788" y="537857"/>
                  </a:lnTo>
                  <a:lnTo>
                    <a:pt x="303466" y="537857"/>
                  </a:lnTo>
                  <a:lnTo>
                    <a:pt x="303466" y="647128"/>
                  </a:lnTo>
                  <a:lnTo>
                    <a:pt x="110845" y="629221"/>
                  </a:lnTo>
                  <a:lnTo>
                    <a:pt x="110845" y="450888"/>
                  </a:lnTo>
                  <a:lnTo>
                    <a:pt x="102184" y="444233"/>
                  </a:lnTo>
                  <a:lnTo>
                    <a:pt x="68402" y="411657"/>
                  </a:lnTo>
                  <a:lnTo>
                    <a:pt x="43294" y="372821"/>
                  </a:lnTo>
                  <a:lnTo>
                    <a:pt x="27686" y="329374"/>
                  </a:lnTo>
                  <a:lnTo>
                    <a:pt x="22390" y="282956"/>
                  </a:lnTo>
                  <a:lnTo>
                    <a:pt x="22390" y="282054"/>
                  </a:lnTo>
                  <a:lnTo>
                    <a:pt x="27546" y="228015"/>
                  </a:lnTo>
                  <a:lnTo>
                    <a:pt x="46888" y="178282"/>
                  </a:lnTo>
                  <a:lnTo>
                    <a:pt x="78943" y="135483"/>
                  </a:lnTo>
                  <a:lnTo>
                    <a:pt x="122250" y="102285"/>
                  </a:lnTo>
                  <a:lnTo>
                    <a:pt x="172707" y="81013"/>
                  </a:lnTo>
                  <a:lnTo>
                    <a:pt x="226123" y="73901"/>
                  </a:lnTo>
                  <a:lnTo>
                    <a:pt x="279539" y="80975"/>
                  </a:lnTo>
                  <a:lnTo>
                    <a:pt x="330009" y="102196"/>
                  </a:lnTo>
                  <a:lnTo>
                    <a:pt x="372719" y="135813"/>
                  </a:lnTo>
                  <a:lnTo>
                    <a:pt x="404368" y="178689"/>
                  </a:lnTo>
                  <a:lnTo>
                    <a:pt x="423545" y="228295"/>
                  </a:lnTo>
                  <a:lnTo>
                    <a:pt x="428879" y="282054"/>
                  </a:lnTo>
                  <a:lnTo>
                    <a:pt x="428879" y="292188"/>
                  </a:lnTo>
                  <a:lnTo>
                    <a:pt x="483616" y="387223"/>
                  </a:lnTo>
                  <a:lnTo>
                    <a:pt x="485990" y="390842"/>
                  </a:lnTo>
                  <a:lnTo>
                    <a:pt x="489153" y="396824"/>
                  </a:lnTo>
                  <a:lnTo>
                    <a:pt x="489153" y="352132"/>
                  </a:lnTo>
                  <a:lnTo>
                    <a:pt x="451256" y="286283"/>
                  </a:lnTo>
                  <a:lnTo>
                    <a:pt x="451192" y="282054"/>
                  </a:lnTo>
                  <a:lnTo>
                    <a:pt x="448310" y="237820"/>
                  </a:lnTo>
                  <a:lnTo>
                    <a:pt x="436714" y="195465"/>
                  </a:lnTo>
                  <a:lnTo>
                    <a:pt x="417334" y="156832"/>
                  </a:lnTo>
                  <a:lnTo>
                    <a:pt x="391033" y="122821"/>
                  </a:lnTo>
                  <a:lnTo>
                    <a:pt x="358711" y="94399"/>
                  </a:lnTo>
                  <a:lnTo>
                    <a:pt x="323697" y="73901"/>
                  </a:lnTo>
                  <a:lnTo>
                    <a:pt x="279438" y="57950"/>
                  </a:lnTo>
                  <a:lnTo>
                    <a:pt x="234238" y="51790"/>
                  </a:lnTo>
                  <a:lnTo>
                    <a:pt x="201917" y="52946"/>
                  </a:lnTo>
                  <a:lnTo>
                    <a:pt x="139750" y="68732"/>
                  </a:lnTo>
                  <a:lnTo>
                    <a:pt x="71513" y="111772"/>
                  </a:lnTo>
                  <a:lnTo>
                    <a:pt x="39928" y="147586"/>
                  </a:lnTo>
                  <a:lnTo>
                    <a:pt x="16929" y="189052"/>
                  </a:lnTo>
                  <a:lnTo>
                    <a:pt x="3340" y="234670"/>
                  </a:lnTo>
                  <a:lnTo>
                    <a:pt x="0" y="282956"/>
                  </a:lnTo>
                  <a:lnTo>
                    <a:pt x="5867" y="334416"/>
                  </a:lnTo>
                  <a:lnTo>
                    <a:pt x="23164" y="382587"/>
                  </a:lnTo>
                  <a:lnTo>
                    <a:pt x="50990" y="425653"/>
                  </a:lnTo>
                  <a:lnTo>
                    <a:pt x="88442" y="461784"/>
                  </a:lnTo>
                  <a:lnTo>
                    <a:pt x="88442" y="649427"/>
                  </a:lnTo>
                  <a:lnTo>
                    <a:pt x="325818" y="671499"/>
                  </a:lnTo>
                  <a:lnTo>
                    <a:pt x="325818" y="647128"/>
                  </a:lnTo>
                  <a:lnTo>
                    <a:pt x="325818" y="560006"/>
                  </a:lnTo>
                  <a:lnTo>
                    <a:pt x="362762" y="560006"/>
                  </a:lnTo>
                  <a:lnTo>
                    <a:pt x="380072" y="558241"/>
                  </a:lnTo>
                  <a:lnTo>
                    <a:pt x="425450" y="534619"/>
                  </a:lnTo>
                  <a:lnTo>
                    <a:pt x="449567" y="489102"/>
                  </a:lnTo>
                  <a:lnTo>
                    <a:pt x="451192" y="471754"/>
                  </a:lnTo>
                  <a:lnTo>
                    <a:pt x="451192" y="427545"/>
                  </a:lnTo>
                  <a:lnTo>
                    <a:pt x="483666" y="427545"/>
                  </a:lnTo>
                  <a:lnTo>
                    <a:pt x="497179" y="422389"/>
                  </a:lnTo>
                  <a:lnTo>
                    <a:pt x="507034" y="411124"/>
                  </a:lnTo>
                  <a:lnTo>
                    <a:pt x="509955" y="395097"/>
                  </a:lnTo>
                  <a:close/>
                </a:path>
                <a:path extrusionOk="0" h="755014" w="1029970">
                  <a:moveTo>
                    <a:pt x="868311" y="274078"/>
                  </a:moveTo>
                  <a:lnTo>
                    <a:pt x="866216" y="263398"/>
                  </a:lnTo>
                  <a:lnTo>
                    <a:pt x="860348" y="254647"/>
                  </a:lnTo>
                  <a:lnTo>
                    <a:pt x="851598" y="248716"/>
                  </a:lnTo>
                  <a:lnTo>
                    <a:pt x="840320" y="246494"/>
                  </a:lnTo>
                  <a:lnTo>
                    <a:pt x="829500" y="248729"/>
                  </a:lnTo>
                  <a:lnTo>
                    <a:pt x="820686" y="254685"/>
                  </a:lnTo>
                  <a:lnTo>
                    <a:pt x="814755" y="263486"/>
                  </a:lnTo>
                  <a:lnTo>
                    <a:pt x="812622" y="274243"/>
                  </a:lnTo>
                  <a:lnTo>
                    <a:pt x="814870" y="284962"/>
                  </a:lnTo>
                  <a:lnTo>
                    <a:pt x="820889" y="293712"/>
                  </a:lnTo>
                  <a:lnTo>
                    <a:pt x="829767" y="299580"/>
                  </a:lnTo>
                  <a:lnTo>
                    <a:pt x="840613" y="301701"/>
                  </a:lnTo>
                  <a:lnTo>
                    <a:pt x="851408" y="299478"/>
                  </a:lnTo>
                  <a:lnTo>
                    <a:pt x="860209" y="293547"/>
                  </a:lnTo>
                  <a:lnTo>
                    <a:pt x="866140" y="284784"/>
                  </a:lnTo>
                  <a:lnTo>
                    <a:pt x="868311" y="274078"/>
                  </a:lnTo>
                  <a:close/>
                </a:path>
                <a:path extrusionOk="0" h="755014" w="1029970">
                  <a:moveTo>
                    <a:pt x="1029881" y="332892"/>
                  </a:moveTo>
                  <a:lnTo>
                    <a:pt x="1026807" y="278892"/>
                  </a:lnTo>
                  <a:lnTo>
                    <a:pt x="1017905" y="227660"/>
                  </a:lnTo>
                  <a:lnTo>
                    <a:pt x="1007503" y="192836"/>
                  </a:lnTo>
                  <a:lnTo>
                    <a:pt x="1007503" y="332955"/>
                  </a:lnTo>
                  <a:lnTo>
                    <a:pt x="1003617" y="392201"/>
                  </a:lnTo>
                  <a:lnTo>
                    <a:pt x="992441" y="447713"/>
                  </a:lnTo>
                  <a:lnTo>
                    <a:pt x="974725" y="498398"/>
                  </a:lnTo>
                  <a:lnTo>
                    <a:pt x="951179" y="543204"/>
                  </a:lnTo>
                  <a:lnTo>
                    <a:pt x="922566" y="581075"/>
                  </a:lnTo>
                  <a:lnTo>
                    <a:pt x="889584" y="610933"/>
                  </a:lnTo>
                  <a:lnTo>
                    <a:pt x="889584" y="537806"/>
                  </a:lnTo>
                  <a:lnTo>
                    <a:pt x="830249" y="537806"/>
                  </a:lnTo>
                  <a:lnTo>
                    <a:pt x="793546" y="526884"/>
                  </a:lnTo>
                  <a:lnTo>
                    <a:pt x="769061" y="497166"/>
                  </a:lnTo>
                  <a:lnTo>
                    <a:pt x="764209" y="471754"/>
                  </a:lnTo>
                  <a:lnTo>
                    <a:pt x="764209" y="405358"/>
                  </a:lnTo>
                  <a:lnTo>
                    <a:pt x="711098" y="405358"/>
                  </a:lnTo>
                  <a:lnTo>
                    <a:pt x="708850" y="404749"/>
                  </a:lnTo>
                  <a:lnTo>
                    <a:pt x="706970" y="403225"/>
                  </a:lnTo>
                  <a:lnTo>
                    <a:pt x="705916" y="401167"/>
                  </a:lnTo>
                  <a:lnTo>
                    <a:pt x="703859" y="396824"/>
                  </a:lnTo>
                  <a:lnTo>
                    <a:pt x="707034" y="390842"/>
                  </a:lnTo>
                  <a:lnTo>
                    <a:pt x="709396" y="387172"/>
                  </a:lnTo>
                  <a:lnTo>
                    <a:pt x="764133" y="292125"/>
                  </a:lnTo>
                  <a:lnTo>
                    <a:pt x="764133" y="281965"/>
                  </a:lnTo>
                  <a:lnTo>
                    <a:pt x="769467" y="228282"/>
                  </a:lnTo>
                  <a:lnTo>
                    <a:pt x="788631" y="178714"/>
                  </a:lnTo>
                  <a:lnTo>
                    <a:pt x="820242" y="135864"/>
                  </a:lnTo>
                  <a:lnTo>
                    <a:pt x="862876" y="102260"/>
                  </a:lnTo>
                  <a:lnTo>
                    <a:pt x="903744" y="84112"/>
                  </a:lnTo>
                  <a:lnTo>
                    <a:pt x="918146" y="80073"/>
                  </a:lnTo>
                  <a:lnTo>
                    <a:pt x="943533" y="111150"/>
                  </a:lnTo>
                  <a:lnTo>
                    <a:pt x="965327" y="147548"/>
                  </a:lnTo>
                  <a:lnTo>
                    <a:pt x="983094" y="188582"/>
                  </a:lnTo>
                  <a:lnTo>
                    <a:pt x="996353" y="233616"/>
                  </a:lnTo>
                  <a:lnTo>
                    <a:pt x="1004646" y="281965"/>
                  </a:lnTo>
                  <a:lnTo>
                    <a:pt x="1007503" y="332955"/>
                  </a:lnTo>
                  <a:lnTo>
                    <a:pt x="1007503" y="192836"/>
                  </a:lnTo>
                  <a:lnTo>
                    <a:pt x="984529" y="136283"/>
                  </a:lnTo>
                  <a:lnTo>
                    <a:pt x="961034" y="97497"/>
                  </a:lnTo>
                  <a:lnTo>
                    <a:pt x="933653" y="64223"/>
                  </a:lnTo>
                  <a:lnTo>
                    <a:pt x="902843" y="37147"/>
                  </a:lnTo>
                  <a:lnTo>
                    <a:pt x="898994" y="34848"/>
                  </a:lnTo>
                  <a:lnTo>
                    <a:pt x="898994" y="62141"/>
                  </a:lnTo>
                  <a:lnTo>
                    <a:pt x="886688" y="66370"/>
                  </a:lnTo>
                  <a:lnTo>
                    <a:pt x="851522" y="83121"/>
                  </a:lnTo>
                  <a:lnTo>
                    <a:pt x="812647" y="112077"/>
                  </a:lnTo>
                  <a:lnTo>
                    <a:pt x="781443" y="147980"/>
                  </a:lnTo>
                  <a:lnTo>
                    <a:pt x="758710" y="189395"/>
                  </a:lnTo>
                  <a:lnTo>
                    <a:pt x="745236" y="234873"/>
                  </a:lnTo>
                  <a:lnTo>
                    <a:pt x="741883" y="281965"/>
                  </a:lnTo>
                  <a:lnTo>
                    <a:pt x="741819" y="286283"/>
                  </a:lnTo>
                  <a:lnTo>
                    <a:pt x="690321" y="375704"/>
                  </a:lnTo>
                  <a:lnTo>
                    <a:pt x="683069" y="395147"/>
                  </a:lnTo>
                  <a:lnTo>
                    <a:pt x="685990" y="411162"/>
                  </a:lnTo>
                  <a:lnTo>
                    <a:pt x="695833" y="422427"/>
                  </a:lnTo>
                  <a:lnTo>
                    <a:pt x="709358" y="427583"/>
                  </a:lnTo>
                  <a:lnTo>
                    <a:pt x="741819" y="427583"/>
                  </a:lnTo>
                  <a:lnTo>
                    <a:pt x="741819" y="471754"/>
                  </a:lnTo>
                  <a:lnTo>
                    <a:pt x="756500" y="521055"/>
                  </a:lnTo>
                  <a:lnTo>
                    <a:pt x="796442" y="553339"/>
                  </a:lnTo>
                  <a:lnTo>
                    <a:pt x="830249" y="560044"/>
                  </a:lnTo>
                  <a:lnTo>
                    <a:pt x="867194" y="560044"/>
                  </a:lnTo>
                  <a:lnTo>
                    <a:pt x="867194" y="625094"/>
                  </a:lnTo>
                  <a:lnTo>
                    <a:pt x="850074" y="633031"/>
                  </a:lnTo>
                  <a:lnTo>
                    <a:pt x="832154" y="638797"/>
                  </a:lnTo>
                  <a:lnTo>
                    <a:pt x="813663" y="642327"/>
                  </a:lnTo>
                  <a:lnTo>
                    <a:pt x="794804" y="643585"/>
                  </a:lnTo>
                  <a:lnTo>
                    <a:pt x="756627" y="638568"/>
                  </a:lnTo>
                  <a:lnTo>
                    <a:pt x="720661" y="624116"/>
                  </a:lnTo>
                  <a:lnTo>
                    <a:pt x="687539" y="601103"/>
                  </a:lnTo>
                  <a:lnTo>
                    <a:pt x="657847" y="570420"/>
                  </a:lnTo>
                  <a:lnTo>
                    <a:pt x="632193" y="532942"/>
                  </a:lnTo>
                  <a:lnTo>
                    <a:pt x="611187" y="489572"/>
                  </a:lnTo>
                  <a:lnTo>
                    <a:pt x="595439" y="441185"/>
                  </a:lnTo>
                  <a:lnTo>
                    <a:pt x="585546" y="388658"/>
                  </a:lnTo>
                  <a:lnTo>
                    <a:pt x="582104" y="332892"/>
                  </a:lnTo>
                  <a:lnTo>
                    <a:pt x="585546" y="277114"/>
                  </a:lnTo>
                  <a:lnTo>
                    <a:pt x="595439" y="224586"/>
                  </a:lnTo>
                  <a:lnTo>
                    <a:pt x="611187" y="176199"/>
                  </a:lnTo>
                  <a:lnTo>
                    <a:pt x="632193" y="132829"/>
                  </a:lnTo>
                  <a:lnTo>
                    <a:pt x="657847" y="95351"/>
                  </a:lnTo>
                  <a:lnTo>
                    <a:pt x="687539" y="64668"/>
                  </a:lnTo>
                  <a:lnTo>
                    <a:pt x="720661" y="41656"/>
                  </a:lnTo>
                  <a:lnTo>
                    <a:pt x="756627" y="27203"/>
                  </a:lnTo>
                  <a:lnTo>
                    <a:pt x="794804" y="22186"/>
                  </a:lnTo>
                  <a:lnTo>
                    <a:pt x="823226" y="25184"/>
                  </a:lnTo>
                  <a:lnTo>
                    <a:pt x="850468" y="32994"/>
                  </a:lnTo>
                  <a:lnTo>
                    <a:pt x="875931" y="45389"/>
                  </a:lnTo>
                  <a:lnTo>
                    <a:pt x="898994" y="62141"/>
                  </a:lnTo>
                  <a:lnTo>
                    <a:pt x="898994" y="34848"/>
                  </a:lnTo>
                  <a:lnTo>
                    <a:pt x="877836" y="22186"/>
                  </a:lnTo>
                  <a:lnTo>
                    <a:pt x="869111" y="16967"/>
                  </a:lnTo>
                  <a:lnTo>
                    <a:pt x="832942" y="4356"/>
                  </a:lnTo>
                  <a:lnTo>
                    <a:pt x="794804" y="0"/>
                  </a:lnTo>
                  <a:lnTo>
                    <a:pt x="756666" y="4356"/>
                  </a:lnTo>
                  <a:lnTo>
                    <a:pt x="720496" y="16967"/>
                  </a:lnTo>
                  <a:lnTo>
                    <a:pt x="686765" y="37147"/>
                  </a:lnTo>
                  <a:lnTo>
                    <a:pt x="655955" y="64223"/>
                  </a:lnTo>
                  <a:lnTo>
                    <a:pt x="628561" y="97497"/>
                  </a:lnTo>
                  <a:lnTo>
                    <a:pt x="605078" y="136283"/>
                  </a:lnTo>
                  <a:lnTo>
                    <a:pt x="585952" y="179895"/>
                  </a:lnTo>
                  <a:lnTo>
                    <a:pt x="571703" y="227660"/>
                  </a:lnTo>
                  <a:lnTo>
                    <a:pt x="562800" y="278892"/>
                  </a:lnTo>
                  <a:lnTo>
                    <a:pt x="559727" y="332955"/>
                  </a:lnTo>
                  <a:lnTo>
                    <a:pt x="563295" y="391033"/>
                  </a:lnTo>
                  <a:lnTo>
                    <a:pt x="573620" y="445897"/>
                  </a:lnTo>
                  <a:lnTo>
                    <a:pt x="590067" y="496595"/>
                  </a:lnTo>
                  <a:lnTo>
                    <a:pt x="612051" y="542290"/>
                  </a:lnTo>
                  <a:lnTo>
                    <a:pt x="638962" y="582091"/>
                  </a:lnTo>
                  <a:lnTo>
                    <a:pt x="670179" y="615175"/>
                  </a:lnTo>
                  <a:lnTo>
                    <a:pt x="705091" y="640651"/>
                  </a:lnTo>
                  <a:lnTo>
                    <a:pt x="743102" y="657669"/>
                  </a:lnTo>
                  <a:lnTo>
                    <a:pt x="783602" y="665378"/>
                  </a:lnTo>
                  <a:lnTo>
                    <a:pt x="783602" y="732358"/>
                  </a:lnTo>
                  <a:lnTo>
                    <a:pt x="694055" y="732358"/>
                  </a:lnTo>
                  <a:lnTo>
                    <a:pt x="694055" y="754545"/>
                  </a:lnTo>
                  <a:lnTo>
                    <a:pt x="895553" y="754545"/>
                  </a:lnTo>
                  <a:lnTo>
                    <a:pt x="895553" y="732358"/>
                  </a:lnTo>
                  <a:lnTo>
                    <a:pt x="805992" y="732358"/>
                  </a:lnTo>
                  <a:lnTo>
                    <a:pt x="805992" y="665378"/>
                  </a:lnTo>
                  <a:lnTo>
                    <a:pt x="846505" y="657669"/>
                  </a:lnTo>
                  <a:lnTo>
                    <a:pt x="877963" y="643585"/>
                  </a:lnTo>
                  <a:lnTo>
                    <a:pt x="884516" y="640651"/>
                  </a:lnTo>
                  <a:lnTo>
                    <a:pt x="919429" y="615175"/>
                  </a:lnTo>
                  <a:lnTo>
                    <a:pt x="950645" y="582091"/>
                  </a:lnTo>
                  <a:lnTo>
                    <a:pt x="977557" y="542290"/>
                  </a:lnTo>
                  <a:lnTo>
                    <a:pt x="999540" y="496595"/>
                  </a:lnTo>
                  <a:lnTo>
                    <a:pt x="1015987" y="445897"/>
                  </a:lnTo>
                  <a:lnTo>
                    <a:pt x="1026312" y="391033"/>
                  </a:lnTo>
                  <a:lnTo>
                    <a:pt x="1029881" y="332892"/>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grpSp>
      <p:sp>
        <p:nvSpPr>
          <p:cNvPr id="583" name="Google Shape;583;p39"/>
          <p:cNvSpPr txBox="1"/>
          <p:nvPr/>
        </p:nvSpPr>
        <p:spPr>
          <a:xfrm>
            <a:off x="3505200" y="3654504"/>
            <a:ext cx="2139315" cy="190976"/>
          </a:xfrm>
          <a:prstGeom prst="rect">
            <a:avLst/>
          </a:prstGeom>
          <a:noFill/>
          <a:ln>
            <a:noFill/>
          </a:ln>
        </p:spPr>
        <p:txBody>
          <a:bodyPr anchorCtr="0" anchor="t" bIns="0" lIns="0" spcFirstLastPara="1" rIns="0" wrap="square" tIns="9525">
            <a:noAutofit/>
          </a:bodyPr>
          <a:lstStyle/>
          <a:p>
            <a:pPr indent="0" lvl="0" marL="12700" marR="0" rtl="0" algn="l">
              <a:lnSpc>
                <a:spcPct val="100000"/>
              </a:lnSpc>
              <a:spcBef>
                <a:spcPts val="0"/>
              </a:spcBef>
              <a:spcAft>
                <a:spcPts val="0"/>
              </a:spcAft>
              <a:buNone/>
            </a:pPr>
            <a:r>
              <a:rPr lang="en" sz="1100">
                <a:latin typeface="Calibri"/>
                <a:ea typeface="Calibri"/>
                <a:cs typeface="Calibri"/>
                <a:sym typeface="Calibri"/>
              </a:rPr>
              <a:t>PERSONAL: SELIGMAN ET AL. (2005)</a:t>
            </a:r>
            <a:endParaRPr sz="1100">
              <a:latin typeface="Calibri"/>
              <a:ea typeface="Calibri"/>
              <a:cs typeface="Calibri"/>
              <a:sym typeface="Calibri"/>
            </a:endParaRPr>
          </a:p>
        </p:txBody>
      </p:sp>
      <p:grpSp>
        <p:nvGrpSpPr>
          <p:cNvPr id="584" name="Google Shape;584;p39"/>
          <p:cNvGrpSpPr/>
          <p:nvPr/>
        </p:nvGrpSpPr>
        <p:grpSpPr>
          <a:xfrm>
            <a:off x="6593681" y="1800225"/>
            <a:ext cx="1414462" cy="1414462"/>
            <a:chOff x="8791575" y="2400300"/>
            <a:chExt cx="1885950" cy="1885950"/>
          </a:xfrm>
        </p:grpSpPr>
        <p:sp>
          <p:nvSpPr>
            <p:cNvPr id="585" name="Google Shape;585;p39"/>
            <p:cNvSpPr/>
            <p:nvPr/>
          </p:nvSpPr>
          <p:spPr>
            <a:xfrm>
              <a:off x="8791575" y="2400300"/>
              <a:ext cx="1885950" cy="1885950"/>
            </a:xfrm>
            <a:custGeom>
              <a:rect b="b" l="l" r="r" t="t"/>
              <a:pathLst>
                <a:path extrusionOk="0" h="1885950" w="1885950">
                  <a:moveTo>
                    <a:pt x="942975" y="0"/>
                  </a:moveTo>
                  <a:lnTo>
                    <a:pt x="894446" y="1226"/>
                  </a:lnTo>
                  <a:lnTo>
                    <a:pt x="846555" y="4868"/>
                  </a:lnTo>
                  <a:lnTo>
                    <a:pt x="799360" y="10864"/>
                  </a:lnTo>
                  <a:lnTo>
                    <a:pt x="752922" y="19156"/>
                  </a:lnTo>
                  <a:lnTo>
                    <a:pt x="707298" y="29685"/>
                  </a:lnTo>
                  <a:lnTo>
                    <a:pt x="662549" y="42391"/>
                  </a:lnTo>
                  <a:lnTo>
                    <a:pt x="618734" y="57215"/>
                  </a:lnTo>
                  <a:lnTo>
                    <a:pt x="575911" y="74098"/>
                  </a:lnTo>
                  <a:lnTo>
                    <a:pt x="534140" y="92981"/>
                  </a:lnTo>
                  <a:lnTo>
                    <a:pt x="493481" y="113804"/>
                  </a:lnTo>
                  <a:lnTo>
                    <a:pt x="453992" y="136509"/>
                  </a:lnTo>
                  <a:lnTo>
                    <a:pt x="415732" y="161035"/>
                  </a:lnTo>
                  <a:lnTo>
                    <a:pt x="378762" y="187325"/>
                  </a:lnTo>
                  <a:lnTo>
                    <a:pt x="343140" y="215317"/>
                  </a:lnTo>
                  <a:lnTo>
                    <a:pt x="308925" y="244955"/>
                  </a:lnTo>
                  <a:lnTo>
                    <a:pt x="276177" y="276177"/>
                  </a:lnTo>
                  <a:lnTo>
                    <a:pt x="244955" y="308925"/>
                  </a:lnTo>
                  <a:lnTo>
                    <a:pt x="215317" y="343140"/>
                  </a:lnTo>
                  <a:lnTo>
                    <a:pt x="187325" y="378762"/>
                  </a:lnTo>
                  <a:lnTo>
                    <a:pt x="161035" y="415732"/>
                  </a:lnTo>
                  <a:lnTo>
                    <a:pt x="136509" y="453992"/>
                  </a:lnTo>
                  <a:lnTo>
                    <a:pt x="113804" y="493481"/>
                  </a:lnTo>
                  <a:lnTo>
                    <a:pt x="92981" y="534140"/>
                  </a:lnTo>
                  <a:lnTo>
                    <a:pt x="74098" y="575911"/>
                  </a:lnTo>
                  <a:lnTo>
                    <a:pt x="57215" y="618734"/>
                  </a:lnTo>
                  <a:lnTo>
                    <a:pt x="42391" y="662549"/>
                  </a:lnTo>
                  <a:lnTo>
                    <a:pt x="29685" y="707298"/>
                  </a:lnTo>
                  <a:lnTo>
                    <a:pt x="19156" y="752922"/>
                  </a:lnTo>
                  <a:lnTo>
                    <a:pt x="10864" y="799360"/>
                  </a:lnTo>
                  <a:lnTo>
                    <a:pt x="4868" y="846555"/>
                  </a:lnTo>
                  <a:lnTo>
                    <a:pt x="1226" y="894446"/>
                  </a:lnTo>
                  <a:lnTo>
                    <a:pt x="0" y="942975"/>
                  </a:lnTo>
                  <a:lnTo>
                    <a:pt x="1226" y="991503"/>
                  </a:lnTo>
                  <a:lnTo>
                    <a:pt x="4868" y="1039394"/>
                  </a:lnTo>
                  <a:lnTo>
                    <a:pt x="10864" y="1086589"/>
                  </a:lnTo>
                  <a:lnTo>
                    <a:pt x="19156" y="1133027"/>
                  </a:lnTo>
                  <a:lnTo>
                    <a:pt x="29685" y="1178651"/>
                  </a:lnTo>
                  <a:lnTo>
                    <a:pt x="42391" y="1223400"/>
                  </a:lnTo>
                  <a:lnTo>
                    <a:pt x="57215" y="1267215"/>
                  </a:lnTo>
                  <a:lnTo>
                    <a:pt x="74098" y="1310038"/>
                  </a:lnTo>
                  <a:lnTo>
                    <a:pt x="92981" y="1351809"/>
                  </a:lnTo>
                  <a:lnTo>
                    <a:pt x="113804" y="1392468"/>
                  </a:lnTo>
                  <a:lnTo>
                    <a:pt x="136509" y="1431957"/>
                  </a:lnTo>
                  <a:lnTo>
                    <a:pt x="161035" y="1470217"/>
                  </a:lnTo>
                  <a:lnTo>
                    <a:pt x="187325" y="1507187"/>
                  </a:lnTo>
                  <a:lnTo>
                    <a:pt x="215317" y="1542809"/>
                  </a:lnTo>
                  <a:lnTo>
                    <a:pt x="244955" y="1577024"/>
                  </a:lnTo>
                  <a:lnTo>
                    <a:pt x="276177" y="1609772"/>
                  </a:lnTo>
                  <a:lnTo>
                    <a:pt x="308925" y="1640994"/>
                  </a:lnTo>
                  <a:lnTo>
                    <a:pt x="343140" y="1670632"/>
                  </a:lnTo>
                  <a:lnTo>
                    <a:pt x="378762" y="1698624"/>
                  </a:lnTo>
                  <a:lnTo>
                    <a:pt x="415732" y="1724914"/>
                  </a:lnTo>
                  <a:lnTo>
                    <a:pt x="453992" y="1749440"/>
                  </a:lnTo>
                  <a:lnTo>
                    <a:pt x="493481" y="1772145"/>
                  </a:lnTo>
                  <a:lnTo>
                    <a:pt x="534140" y="1792968"/>
                  </a:lnTo>
                  <a:lnTo>
                    <a:pt x="575911" y="1811851"/>
                  </a:lnTo>
                  <a:lnTo>
                    <a:pt x="618734" y="1828734"/>
                  </a:lnTo>
                  <a:lnTo>
                    <a:pt x="662549" y="1843558"/>
                  </a:lnTo>
                  <a:lnTo>
                    <a:pt x="707298" y="1856264"/>
                  </a:lnTo>
                  <a:lnTo>
                    <a:pt x="752922" y="1866793"/>
                  </a:lnTo>
                  <a:lnTo>
                    <a:pt x="799360" y="1875085"/>
                  </a:lnTo>
                  <a:lnTo>
                    <a:pt x="846555" y="1881081"/>
                  </a:lnTo>
                  <a:lnTo>
                    <a:pt x="894446" y="1884723"/>
                  </a:lnTo>
                  <a:lnTo>
                    <a:pt x="942975" y="1885950"/>
                  </a:lnTo>
                  <a:lnTo>
                    <a:pt x="991503" y="1884723"/>
                  </a:lnTo>
                  <a:lnTo>
                    <a:pt x="1039394" y="1881081"/>
                  </a:lnTo>
                  <a:lnTo>
                    <a:pt x="1086589" y="1875085"/>
                  </a:lnTo>
                  <a:lnTo>
                    <a:pt x="1133027" y="1866793"/>
                  </a:lnTo>
                  <a:lnTo>
                    <a:pt x="1178651" y="1856264"/>
                  </a:lnTo>
                  <a:lnTo>
                    <a:pt x="1223400" y="1843558"/>
                  </a:lnTo>
                  <a:lnTo>
                    <a:pt x="1267215" y="1828734"/>
                  </a:lnTo>
                  <a:lnTo>
                    <a:pt x="1310038" y="1811851"/>
                  </a:lnTo>
                  <a:lnTo>
                    <a:pt x="1351809" y="1792968"/>
                  </a:lnTo>
                  <a:lnTo>
                    <a:pt x="1392468" y="1772145"/>
                  </a:lnTo>
                  <a:lnTo>
                    <a:pt x="1431957" y="1749440"/>
                  </a:lnTo>
                  <a:lnTo>
                    <a:pt x="1470217" y="1724914"/>
                  </a:lnTo>
                  <a:lnTo>
                    <a:pt x="1507187" y="1698624"/>
                  </a:lnTo>
                  <a:lnTo>
                    <a:pt x="1542809" y="1670632"/>
                  </a:lnTo>
                  <a:lnTo>
                    <a:pt x="1577024" y="1640994"/>
                  </a:lnTo>
                  <a:lnTo>
                    <a:pt x="1609772" y="1609772"/>
                  </a:lnTo>
                  <a:lnTo>
                    <a:pt x="1640994" y="1577024"/>
                  </a:lnTo>
                  <a:lnTo>
                    <a:pt x="1670632" y="1542809"/>
                  </a:lnTo>
                  <a:lnTo>
                    <a:pt x="1698624" y="1507187"/>
                  </a:lnTo>
                  <a:lnTo>
                    <a:pt x="1724914" y="1470217"/>
                  </a:lnTo>
                  <a:lnTo>
                    <a:pt x="1749440" y="1431957"/>
                  </a:lnTo>
                  <a:lnTo>
                    <a:pt x="1772145" y="1392468"/>
                  </a:lnTo>
                  <a:lnTo>
                    <a:pt x="1792968" y="1351809"/>
                  </a:lnTo>
                  <a:lnTo>
                    <a:pt x="1811851" y="1310038"/>
                  </a:lnTo>
                  <a:lnTo>
                    <a:pt x="1828734" y="1267215"/>
                  </a:lnTo>
                  <a:lnTo>
                    <a:pt x="1843558" y="1223400"/>
                  </a:lnTo>
                  <a:lnTo>
                    <a:pt x="1856264" y="1178651"/>
                  </a:lnTo>
                  <a:lnTo>
                    <a:pt x="1866793" y="1133027"/>
                  </a:lnTo>
                  <a:lnTo>
                    <a:pt x="1875085" y="1086589"/>
                  </a:lnTo>
                  <a:lnTo>
                    <a:pt x="1881081" y="1039394"/>
                  </a:lnTo>
                  <a:lnTo>
                    <a:pt x="1884723" y="991503"/>
                  </a:lnTo>
                  <a:lnTo>
                    <a:pt x="1885950" y="942975"/>
                  </a:lnTo>
                  <a:lnTo>
                    <a:pt x="1884723" y="894446"/>
                  </a:lnTo>
                  <a:lnTo>
                    <a:pt x="1881081" y="846555"/>
                  </a:lnTo>
                  <a:lnTo>
                    <a:pt x="1875085" y="799360"/>
                  </a:lnTo>
                  <a:lnTo>
                    <a:pt x="1866793" y="752922"/>
                  </a:lnTo>
                  <a:lnTo>
                    <a:pt x="1856264" y="707298"/>
                  </a:lnTo>
                  <a:lnTo>
                    <a:pt x="1843558" y="662549"/>
                  </a:lnTo>
                  <a:lnTo>
                    <a:pt x="1828734" y="618734"/>
                  </a:lnTo>
                  <a:lnTo>
                    <a:pt x="1811851" y="575911"/>
                  </a:lnTo>
                  <a:lnTo>
                    <a:pt x="1792968" y="534140"/>
                  </a:lnTo>
                  <a:lnTo>
                    <a:pt x="1772145" y="493481"/>
                  </a:lnTo>
                  <a:lnTo>
                    <a:pt x="1749440" y="453992"/>
                  </a:lnTo>
                  <a:lnTo>
                    <a:pt x="1724914" y="415732"/>
                  </a:lnTo>
                  <a:lnTo>
                    <a:pt x="1698624" y="378762"/>
                  </a:lnTo>
                  <a:lnTo>
                    <a:pt x="1670632" y="343140"/>
                  </a:lnTo>
                  <a:lnTo>
                    <a:pt x="1640994" y="308925"/>
                  </a:lnTo>
                  <a:lnTo>
                    <a:pt x="1609772" y="276177"/>
                  </a:lnTo>
                  <a:lnTo>
                    <a:pt x="1577024" y="244955"/>
                  </a:lnTo>
                  <a:lnTo>
                    <a:pt x="1542809" y="215317"/>
                  </a:lnTo>
                  <a:lnTo>
                    <a:pt x="1507187" y="187325"/>
                  </a:lnTo>
                  <a:lnTo>
                    <a:pt x="1470217" y="161035"/>
                  </a:lnTo>
                  <a:lnTo>
                    <a:pt x="1431957" y="136509"/>
                  </a:lnTo>
                  <a:lnTo>
                    <a:pt x="1392468" y="113804"/>
                  </a:lnTo>
                  <a:lnTo>
                    <a:pt x="1351809" y="92981"/>
                  </a:lnTo>
                  <a:lnTo>
                    <a:pt x="1310038" y="74098"/>
                  </a:lnTo>
                  <a:lnTo>
                    <a:pt x="1267215" y="57215"/>
                  </a:lnTo>
                  <a:lnTo>
                    <a:pt x="1223400" y="42391"/>
                  </a:lnTo>
                  <a:lnTo>
                    <a:pt x="1178651" y="29685"/>
                  </a:lnTo>
                  <a:lnTo>
                    <a:pt x="1133027" y="19156"/>
                  </a:lnTo>
                  <a:lnTo>
                    <a:pt x="1086589" y="10864"/>
                  </a:lnTo>
                  <a:lnTo>
                    <a:pt x="1039394" y="4868"/>
                  </a:lnTo>
                  <a:lnTo>
                    <a:pt x="991503" y="1226"/>
                  </a:lnTo>
                  <a:lnTo>
                    <a:pt x="942975" y="0"/>
                  </a:lnTo>
                  <a:close/>
                </a:path>
              </a:pathLst>
            </a:custGeom>
            <a:solidFill>
              <a:srgbClr val="7BA8B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586" name="Google Shape;586;p39"/>
            <p:cNvSpPr/>
            <p:nvPr/>
          </p:nvSpPr>
          <p:spPr>
            <a:xfrm>
              <a:off x="9352653" y="2959793"/>
              <a:ext cx="755015" cy="832485"/>
            </a:xfrm>
            <a:custGeom>
              <a:rect b="b" l="l" r="r" t="t"/>
              <a:pathLst>
                <a:path extrusionOk="0" h="832485" w="755015">
                  <a:moveTo>
                    <a:pt x="754547" y="188636"/>
                  </a:moveTo>
                  <a:lnTo>
                    <a:pt x="0" y="188636"/>
                  </a:lnTo>
                  <a:lnTo>
                    <a:pt x="0" y="832221"/>
                  </a:lnTo>
                  <a:lnTo>
                    <a:pt x="754547" y="832221"/>
                  </a:lnTo>
                  <a:lnTo>
                    <a:pt x="754547" y="810028"/>
                  </a:lnTo>
                  <a:lnTo>
                    <a:pt x="22192" y="810028"/>
                  </a:lnTo>
                  <a:lnTo>
                    <a:pt x="22192" y="510428"/>
                  </a:lnTo>
                  <a:lnTo>
                    <a:pt x="355081" y="510429"/>
                  </a:lnTo>
                  <a:lnTo>
                    <a:pt x="355081" y="488236"/>
                  </a:lnTo>
                  <a:lnTo>
                    <a:pt x="22192" y="488236"/>
                  </a:lnTo>
                  <a:lnTo>
                    <a:pt x="22192" y="443851"/>
                  </a:lnTo>
                  <a:lnTo>
                    <a:pt x="355081" y="443851"/>
                  </a:lnTo>
                  <a:lnTo>
                    <a:pt x="355081" y="421658"/>
                  </a:lnTo>
                  <a:lnTo>
                    <a:pt x="22192" y="421658"/>
                  </a:lnTo>
                  <a:lnTo>
                    <a:pt x="22192" y="210829"/>
                  </a:lnTo>
                  <a:lnTo>
                    <a:pt x="754547" y="210829"/>
                  </a:lnTo>
                  <a:lnTo>
                    <a:pt x="754547" y="188636"/>
                  </a:lnTo>
                  <a:close/>
                </a:path>
                <a:path extrusionOk="0" h="832485" w="755015">
                  <a:moveTo>
                    <a:pt x="355081" y="510429"/>
                  </a:moveTo>
                  <a:lnTo>
                    <a:pt x="332888" y="510429"/>
                  </a:lnTo>
                  <a:lnTo>
                    <a:pt x="332888" y="810028"/>
                  </a:lnTo>
                  <a:lnTo>
                    <a:pt x="355081" y="810028"/>
                  </a:lnTo>
                  <a:lnTo>
                    <a:pt x="355081" y="510429"/>
                  </a:lnTo>
                  <a:close/>
                </a:path>
                <a:path extrusionOk="0" h="832485" w="755015">
                  <a:moveTo>
                    <a:pt x="421658" y="210829"/>
                  </a:moveTo>
                  <a:lnTo>
                    <a:pt x="399466" y="210829"/>
                  </a:lnTo>
                  <a:lnTo>
                    <a:pt x="399466" y="810028"/>
                  </a:lnTo>
                  <a:lnTo>
                    <a:pt x="421659" y="810028"/>
                  </a:lnTo>
                  <a:lnTo>
                    <a:pt x="421658" y="510429"/>
                  </a:lnTo>
                  <a:lnTo>
                    <a:pt x="754547" y="510429"/>
                  </a:lnTo>
                  <a:lnTo>
                    <a:pt x="754547" y="488236"/>
                  </a:lnTo>
                  <a:lnTo>
                    <a:pt x="421658" y="488236"/>
                  </a:lnTo>
                  <a:lnTo>
                    <a:pt x="421658" y="443851"/>
                  </a:lnTo>
                  <a:lnTo>
                    <a:pt x="754547" y="443851"/>
                  </a:lnTo>
                  <a:lnTo>
                    <a:pt x="754547" y="421658"/>
                  </a:lnTo>
                  <a:lnTo>
                    <a:pt x="421658" y="421658"/>
                  </a:lnTo>
                  <a:lnTo>
                    <a:pt x="421658" y="210829"/>
                  </a:lnTo>
                  <a:close/>
                </a:path>
                <a:path extrusionOk="0" h="832485" w="755015">
                  <a:moveTo>
                    <a:pt x="754547" y="510429"/>
                  </a:moveTo>
                  <a:lnTo>
                    <a:pt x="732354" y="510429"/>
                  </a:lnTo>
                  <a:lnTo>
                    <a:pt x="732355" y="810028"/>
                  </a:lnTo>
                  <a:lnTo>
                    <a:pt x="754547" y="810028"/>
                  </a:lnTo>
                  <a:lnTo>
                    <a:pt x="754547" y="510429"/>
                  </a:lnTo>
                  <a:close/>
                </a:path>
                <a:path extrusionOk="0" h="832485" w="755015">
                  <a:moveTo>
                    <a:pt x="355081" y="443851"/>
                  </a:moveTo>
                  <a:lnTo>
                    <a:pt x="332888" y="443851"/>
                  </a:lnTo>
                  <a:lnTo>
                    <a:pt x="332888" y="488236"/>
                  </a:lnTo>
                  <a:lnTo>
                    <a:pt x="355081" y="488236"/>
                  </a:lnTo>
                  <a:lnTo>
                    <a:pt x="355081" y="443851"/>
                  </a:lnTo>
                  <a:close/>
                </a:path>
                <a:path extrusionOk="0" h="832485" w="755015">
                  <a:moveTo>
                    <a:pt x="754547" y="443851"/>
                  </a:moveTo>
                  <a:lnTo>
                    <a:pt x="732354" y="443851"/>
                  </a:lnTo>
                  <a:lnTo>
                    <a:pt x="732354" y="488236"/>
                  </a:lnTo>
                  <a:lnTo>
                    <a:pt x="754547" y="488236"/>
                  </a:lnTo>
                  <a:lnTo>
                    <a:pt x="754547" y="443851"/>
                  </a:lnTo>
                  <a:close/>
                </a:path>
                <a:path extrusionOk="0" h="832485" w="755015">
                  <a:moveTo>
                    <a:pt x="355081" y="210829"/>
                  </a:moveTo>
                  <a:lnTo>
                    <a:pt x="332888" y="210829"/>
                  </a:lnTo>
                  <a:lnTo>
                    <a:pt x="332888" y="421658"/>
                  </a:lnTo>
                  <a:lnTo>
                    <a:pt x="355081" y="421658"/>
                  </a:lnTo>
                  <a:lnTo>
                    <a:pt x="355081" y="210829"/>
                  </a:lnTo>
                  <a:close/>
                </a:path>
                <a:path extrusionOk="0" h="832485" w="755015">
                  <a:moveTo>
                    <a:pt x="754547" y="210829"/>
                  </a:moveTo>
                  <a:lnTo>
                    <a:pt x="732354" y="210829"/>
                  </a:lnTo>
                  <a:lnTo>
                    <a:pt x="732354" y="421658"/>
                  </a:lnTo>
                  <a:lnTo>
                    <a:pt x="754547" y="421658"/>
                  </a:lnTo>
                  <a:lnTo>
                    <a:pt x="754547" y="210829"/>
                  </a:lnTo>
                  <a:close/>
                </a:path>
                <a:path extrusionOk="0" h="832485" w="755015">
                  <a:moveTo>
                    <a:pt x="231507" y="56276"/>
                  </a:moveTo>
                  <a:lnTo>
                    <a:pt x="177422" y="77511"/>
                  </a:lnTo>
                  <a:lnTo>
                    <a:pt x="153181" y="126636"/>
                  </a:lnTo>
                  <a:lnTo>
                    <a:pt x="153202" y="130166"/>
                  </a:lnTo>
                  <a:lnTo>
                    <a:pt x="153848" y="149211"/>
                  </a:lnTo>
                  <a:lnTo>
                    <a:pt x="161073" y="170273"/>
                  </a:lnTo>
                  <a:lnTo>
                    <a:pt x="174492" y="188636"/>
                  </a:lnTo>
                  <a:lnTo>
                    <a:pt x="220446" y="188636"/>
                  </a:lnTo>
                  <a:lnTo>
                    <a:pt x="209325" y="185754"/>
                  </a:lnTo>
                  <a:lnTo>
                    <a:pt x="199204" y="180606"/>
                  </a:lnTo>
                  <a:lnTo>
                    <a:pt x="190419" y="173411"/>
                  </a:lnTo>
                  <a:lnTo>
                    <a:pt x="183310" y="164387"/>
                  </a:lnTo>
                  <a:lnTo>
                    <a:pt x="177580" y="152458"/>
                  </a:lnTo>
                  <a:lnTo>
                    <a:pt x="174980" y="139670"/>
                  </a:lnTo>
                  <a:lnTo>
                    <a:pt x="175588" y="126636"/>
                  </a:lnTo>
                  <a:lnTo>
                    <a:pt x="179475" y="113906"/>
                  </a:lnTo>
                  <a:lnTo>
                    <a:pt x="208002" y="83180"/>
                  </a:lnTo>
                  <a:lnTo>
                    <a:pt x="227177" y="78458"/>
                  </a:lnTo>
                  <a:lnTo>
                    <a:pt x="283261" y="78458"/>
                  </a:lnTo>
                  <a:lnTo>
                    <a:pt x="259963" y="62360"/>
                  </a:lnTo>
                  <a:lnTo>
                    <a:pt x="231507" y="56276"/>
                  </a:lnTo>
                  <a:close/>
                </a:path>
                <a:path extrusionOk="0" h="832485" w="755015">
                  <a:moveTo>
                    <a:pt x="283261" y="78458"/>
                  </a:moveTo>
                  <a:lnTo>
                    <a:pt x="230462" y="78458"/>
                  </a:lnTo>
                  <a:lnTo>
                    <a:pt x="241168" y="79554"/>
                  </a:lnTo>
                  <a:lnTo>
                    <a:pt x="251334" y="82756"/>
                  </a:lnTo>
                  <a:lnTo>
                    <a:pt x="260651" y="87932"/>
                  </a:lnTo>
                  <a:lnTo>
                    <a:pt x="268897" y="95044"/>
                  </a:lnTo>
                  <a:lnTo>
                    <a:pt x="358617" y="188163"/>
                  </a:lnTo>
                  <a:lnTo>
                    <a:pt x="220446" y="188636"/>
                  </a:lnTo>
                  <a:lnTo>
                    <a:pt x="573352" y="188636"/>
                  </a:lnTo>
                  <a:lnTo>
                    <a:pt x="527502" y="188577"/>
                  </a:lnTo>
                  <a:lnTo>
                    <a:pt x="389375" y="188059"/>
                  </a:lnTo>
                  <a:lnTo>
                    <a:pt x="404738" y="172125"/>
                  </a:lnTo>
                  <a:lnTo>
                    <a:pt x="373944" y="172125"/>
                  </a:lnTo>
                  <a:lnTo>
                    <a:pt x="343289" y="140257"/>
                  </a:lnTo>
                  <a:lnTo>
                    <a:pt x="326177" y="98091"/>
                  </a:lnTo>
                  <a:lnTo>
                    <a:pt x="302676" y="98091"/>
                  </a:lnTo>
                  <a:lnTo>
                    <a:pt x="284760" y="79493"/>
                  </a:lnTo>
                  <a:lnTo>
                    <a:pt x="283261" y="78458"/>
                  </a:lnTo>
                  <a:close/>
                </a:path>
                <a:path extrusionOk="0" h="832485" w="755015">
                  <a:moveTo>
                    <a:pt x="571040" y="78413"/>
                  </a:moveTo>
                  <a:lnTo>
                    <a:pt x="520829" y="78413"/>
                  </a:lnTo>
                  <a:lnTo>
                    <a:pt x="524099" y="78694"/>
                  </a:lnTo>
                  <a:lnTo>
                    <a:pt x="527324" y="79286"/>
                  </a:lnTo>
                  <a:lnTo>
                    <a:pt x="560368" y="99151"/>
                  </a:lnTo>
                  <a:lnTo>
                    <a:pt x="573093" y="134757"/>
                  </a:lnTo>
                  <a:lnTo>
                    <a:pt x="569403" y="155022"/>
                  </a:lnTo>
                  <a:lnTo>
                    <a:pt x="540921" y="184686"/>
                  </a:lnTo>
                  <a:lnTo>
                    <a:pt x="527502" y="188577"/>
                  </a:lnTo>
                  <a:lnTo>
                    <a:pt x="573396" y="188577"/>
                  </a:lnTo>
                  <a:lnTo>
                    <a:pt x="586906" y="170328"/>
                  </a:lnTo>
                  <a:lnTo>
                    <a:pt x="594202" y="149270"/>
                  </a:lnTo>
                  <a:lnTo>
                    <a:pt x="594849" y="130166"/>
                  </a:lnTo>
                  <a:lnTo>
                    <a:pt x="594856" y="126636"/>
                  </a:lnTo>
                  <a:lnTo>
                    <a:pt x="588873" y="105015"/>
                  </a:lnTo>
                  <a:lnTo>
                    <a:pt x="587386" y="101686"/>
                  </a:lnTo>
                  <a:lnTo>
                    <a:pt x="571040" y="78413"/>
                  </a:lnTo>
                  <a:close/>
                </a:path>
                <a:path extrusionOk="0" h="832485" w="755015">
                  <a:moveTo>
                    <a:pt x="430544" y="22192"/>
                  </a:moveTo>
                  <a:lnTo>
                    <a:pt x="379122" y="22192"/>
                  </a:lnTo>
                  <a:lnTo>
                    <a:pt x="400008" y="26518"/>
                  </a:lnTo>
                  <a:lnTo>
                    <a:pt x="417022" y="38117"/>
                  </a:lnTo>
                  <a:lnTo>
                    <a:pt x="428446" y="55250"/>
                  </a:lnTo>
                  <a:lnTo>
                    <a:pt x="432562" y="76179"/>
                  </a:lnTo>
                  <a:lnTo>
                    <a:pt x="432518" y="83192"/>
                  </a:lnTo>
                  <a:lnTo>
                    <a:pt x="431112" y="90131"/>
                  </a:lnTo>
                  <a:lnTo>
                    <a:pt x="414379" y="130166"/>
                  </a:lnTo>
                  <a:lnTo>
                    <a:pt x="373944" y="172125"/>
                  </a:lnTo>
                  <a:lnTo>
                    <a:pt x="404738" y="172125"/>
                  </a:lnTo>
                  <a:lnTo>
                    <a:pt x="479196" y="94895"/>
                  </a:lnTo>
                  <a:lnTo>
                    <a:pt x="485201" y="89731"/>
                  </a:lnTo>
                  <a:lnTo>
                    <a:pt x="453394" y="89731"/>
                  </a:lnTo>
                  <a:lnTo>
                    <a:pt x="452988" y="59655"/>
                  </a:lnTo>
                  <a:lnTo>
                    <a:pt x="441484" y="32994"/>
                  </a:lnTo>
                  <a:lnTo>
                    <a:pt x="430544" y="22192"/>
                  </a:lnTo>
                  <a:close/>
                </a:path>
                <a:path extrusionOk="0" h="832485" w="755015">
                  <a:moveTo>
                    <a:pt x="379241" y="0"/>
                  </a:moveTo>
                  <a:lnTo>
                    <a:pt x="321825" y="21868"/>
                  </a:lnTo>
                  <a:lnTo>
                    <a:pt x="299336" y="75148"/>
                  </a:lnTo>
                  <a:lnTo>
                    <a:pt x="299283" y="83192"/>
                  </a:lnTo>
                  <a:lnTo>
                    <a:pt x="300398" y="90708"/>
                  </a:lnTo>
                  <a:lnTo>
                    <a:pt x="302676" y="98091"/>
                  </a:lnTo>
                  <a:lnTo>
                    <a:pt x="326177" y="98091"/>
                  </a:lnTo>
                  <a:lnTo>
                    <a:pt x="325372" y="96108"/>
                  </a:lnTo>
                  <a:lnTo>
                    <a:pt x="321419" y="75148"/>
                  </a:lnTo>
                  <a:lnTo>
                    <a:pt x="337148" y="37915"/>
                  </a:lnTo>
                  <a:lnTo>
                    <a:pt x="368204" y="22192"/>
                  </a:lnTo>
                  <a:lnTo>
                    <a:pt x="430544" y="22192"/>
                  </a:lnTo>
                  <a:lnTo>
                    <a:pt x="420825" y="12595"/>
                  </a:lnTo>
                  <a:lnTo>
                    <a:pt x="392956" y="1301"/>
                  </a:lnTo>
                  <a:lnTo>
                    <a:pt x="388428" y="458"/>
                  </a:lnTo>
                  <a:lnTo>
                    <a:pt x="383842" y="14"/>
                  </a:lnTo>
                  <a:lnTo>
                    <a:pt x="379241" y="0"/>
                  </a:lnTo>
                  <a:close/>
                </a:path>
                <a:path extrusionOk="0" h="832485" w="755015">
                  <a:moveTo>
                    <a:pt x="516862" y="56268"/>
                  </a:moveTo>
                  <a:lnTo>
                    <a:pt x="474491" y="69910"/>
                  </a:lnTo>
                  <a:lnTo>
                    <a:pt x="453394" y="89731"/>
                  </a:lnTo>
                  <a:lnTo>
                    <a:pt x="485201" y="89731"/>
                  </a:lnTo>
                  <a:lnTo>
                    <a:pt x="487362" y="87874"/>
                  </a:lnTo>
                  <a:lnTo>
                    <a:pt x="496678" y="82698"/>
                  </a:lnTo>
                  <a:lnTo>
                    <a:pt x="506840" y="79501"/>
                  </a:lnTo>
                  <a:lnTo>
                    <a:pt x="517545" y="78413"/>
                  </a:lnTo>
                  <a:lnTo>
                    <a:pt x="571040" y="78413"/>
                  </a:lnTo>
                  <a:lnTo>
                    <a:pt x="570078" y="77044"/>
                  </a:lnTo>
                  <a:lnTo>
                    <a:pt x="545491" y="61477"/>
                  </a:lnTo>
                  <a:lnTo>
                    <a:pt x="516862" y="56268"/>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grpSp>
      <p:sp>
        <p:nvSpPr>
          <p:cNvPr id="587" name="Google Shape;587;p39"/>
          <p:cNvSpPr txBox="1"/>
          <p:nvPr/>
        </p:nvSpPr>
        <p:spPr>
          <a:xfrm>
            <a:off x="6147625" y="3654504"/>
            <a:ext cx="2310289" cy="370046"/>
          </a:xfrm>
          <a:prstGeom prst="rect">
            <a:avLst/>
          </a:prstGeom>
          <a:noFill/>
          <a:ln>
            <a:noFill/>
          </a:ln>
        </p:spPr>
        <p:txBody>
          <a:bodyPr anchorCtr="0" anchor="t" bIns="0" lIns="0" spcFirstLastPara="1" rIns="0" wrap="square" tIns="9525">
            <a:noAutofit/>
          </a:bodyPr>
          <a:lstStyle/>
          <a:p>
            <a:pPr indent="0" lvl="0" marL="0" marR="0" rtl="0" algn="ctr">
              <a:lnSpc>
                <a:spcPct val="100000"/>
              </a:lnSpc>
              <a:spcBef>
                <a:spcPts val="0"/>
              </a:spcBef>
              <a:spcAft>
                <a:spcPts val="0"/>
              </a:spcAft>
              <a:buNone/>
            </a:pPr>
            <a:r>
              <a:rPr lang="en" sz="1100">
                <a:latin typeface="Calibri"/>
                <a:ea typeface="Calibri"/>
                <a:cs typeface="Calibri"/>
                <a:sym typeface="Calibri"/>
              </a:rPr>
              <a:t>OTHER: DUNN ET AL. (2008)</a:t>
            </a:r>
            <a:endParaRPr sz="1100">
              <a:latin typeface="Calibri"/>
              <a:ea typeface="Calibri"/>
              <a:cs typeface="Calibri"/>
              <a:sym typeface="Calibri"/>
            </a:endParaRPr>
          </a:p>
          <a:p>
            <a:pPr indent="0" lvl="0" marL="0" marR="0" rtl="0" algn="ctr">
              <a:lnSpc>
                <a:spcPct val="100000"/>
              </a:lnSpc>
              <a:spcBef>
                <a:spcPts val="100"/>
              </a:spcBef>
              <a:spcAft>
                <a:spcPts val="0"/>
              </a:spcAft>
              <a:buNone/>
            </a:pPr>
            <a:r>
              <a:rPr lang="en" sz="1100">
                <a:latin typeface="Calibri"/>
                <a:ea typeface="Calibri"/>
                <a:cs typeface="Calibri"/>
                <a:sym typeface="Calibri"/>
              </a:rPr>
              <a:t>AND SEPPALA AND TOMASELLO (2013)</a:t>
            </a:r>
            <a:endParaRPr sz="1100">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1" name="Shape 591"/>
        <p:cNvGrpSpPr/>
        <p:nvPr/>
      </p:nvGrpSpPr>
      <p:grpSpPr>
        <a:xfrm>
          <a:off x="0" y="0"/>
          <a:ext cx="0" cy="0"/>
          <a:chOff x="0" y="0"/>
          <a:chExt cx="0" cy="0"/>
        </a:xfrm>
      </p:grpSpPr>
      <p:sp>
        <p:nvSpPr>
          <p:cNvPr id="592" name="Google Shape;592;p40"/>
          <p:cNvSpPr txBox="1"/>
          <p:nvPr>
            <p:ph type="title"/>
          </p:nvPr>
        </p:nvSpPr>
        <p:spPr>
          <a:xfrm>
            <a:off x="217169" y="2130028"/>
            <a:ext cx="1546384" cy="525780"/>
          </a:xfrm>
          <a:prstGeom prst="rect">
            <a:avLst/>
          </a:prstGeom>
          <a:noFill/>
          <a:ln>
            <a:noFill/>
          </a:ln>
        </p:spPr>
        <p:txBody>
          <a:bodyPr anchorCtr="0" anchor="t" bIns="0" lIns="0" spcFirstLastPara="1" rIns="0" wrap="square" tIns="12375">
            <a:noAutofit/>
          </a:bodyPr>
          <a:lstStyle/>
          <a:p>
            <a:pPr indent="0" lvl="0" marL="12700" rtl="0" algn="l">
              <a:lnSpc>
                <a:spcPct val="100000"/>
              </a:lnSpc>
              <a:spcBef>
                <a:spcPts val="0"/>
              </a:spcBef>
              <a:spcAft>
                <a:spcPts val="0"/>
              </a:spcAft>
              <a:buNone/>
            </a:pPr>
            <a:r>
              <a:rPr lang="en" sz="3300"/>
              <a:t>Methods</a:t>
            </a:r>
            <a:endParaRPr sz="3300"/>
          </a:p>
        </p:txBody>
      </p:sp>
      <p:pic>
        <p:nvPicPr>
          <p:cNvPr id="593" name="Google Shape;593;p40"/>
          <p:cNvPicPr preferRelativeResize="0"/>
          <p:nvPr/>
        </p:nvPicPr>
        <p:blipFill rotWithShape="1">
          <a:blip r:embed="rId3">
            <a:alphaModFix/>
          </a:blip>
          <a:srcRect b="0" l="0" r="0" t="0"/>
          <a:stretch/>
        </p:blipFill>
        <p:spPr>
          <a:xfrm>
            <a:off x="1843088" y="50006"/>
            <a:ext cx="7093744" cy="4907756"/>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7" name="Shape 597"/>
        <p:cNvGrpSpPr/>
        <p:nvPr/>
      </p:nvGrpSpPr>
      <p:grpSpPr>
        <a:xfrm>
          <a:off x="0" y="0"/>
          <a:ext cx="0" cy="0"/>
          <a:chOff x="0" y="0"/>
          <a:chExt cx="0" cy="0"/>
        </a:xfrm>
      </p:grpSpPr>
      <p:sp>
        <p:nvSpPr>
          <p:cNvPr id="598" name="Google Shape;598;p41"/>
          <p:cNvSpPr txBox="1"/>
          <p:nvPr>
            <p:ph type="title"/>
          </p:nvPr>
        </p:nvSpPr>
        <p:spPr>
          <a:xfrm>
            <a:off x="217169" y="2130028"/>
            <a:ext cx="1546384" cy="525780"/>
          </a:xfrm>
          <a:prstGeom prst="rect">
            <a:avLst/>
          </a:prstGeom>
          <a:noFill/>
          <a:ln>
            <a:noFill/>
          </a:ln>
        </p:spPr>
        <p:txBody>
          <a:bodyPr anchorCtr="0" anchor="t" bIns="0" lIns="0" spcFirstLastPara="1" rIns="0" wrap="square" tIns="12375">
            <a:noAutofit/>
          </a:bodyPr>
          <a:lstStyle/>
          <a:p>
            <a:pPr indent="0" lvl="0" marL="12700" rtl="0" algn="l">
              <a:lnSpc>
                <a:spcPct val="100000"/>
              </a:lnSpc>
              <a:spcBef>
                <a:spcPts val="0"/>
              </a:spcBef>
              <a:spcAft>
                <a:spcPts val="0"/>
              </a:spcAft>
              <a:buNone/>
            </a:pPr>
            <a:r>
              <a:rPr lang="en" sz="3300"/>
              <a:t>Methods</a:t>
            </a:r>
            <a:endParaRPr sz="3300"/>
          </a:p>
        </p:txBody>
      </p:sp>
      <p:pic>
        <p:nvPicPr>
          <p:cNvPr id="599" name="Google Shape;599;p41"/>
          <p:cNvPicPr preferRelativeResize="0"/>
          <p:nvPr/>
        </p:nvPicPr>
        <p:blipFill rotWithShape="1">
          <a:blip r:embed="rId3">
            <a:alphaModFix/>
          </a:blip>
          <a:srcRect b="0" l="0" r="0" t="0"/>
          <a:stretch/>
        </p:blipFill>
        <p:spPr>
          <a:xfrm>
            <a:off x="2357438" y="64292"/>
            <a:ext cx="6472238" cy="5007767"/>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3" name="Shape 603"/>
        <p:cNvGrpSpPr/>
        <p:nvPr/>
      </p:nvGrpSpPr>
      <p:grpSpPr>
        <a:xfrm>
          <a:off x="0" y="0"/>
          <a:ext cx="0" cy="0"/>
          <a:chOff x="0" y="0"/>
          <a:chExt cx="0" cy="0"/>
        </a:xfrm>
      </p:grpSpPr>
      <p:sp>
        <p:nvSpPr>
          <p:cNvPr id="604" name="Google Shape;604;p42"/>
          <p:cNvSpPr txBox="1"/>
          <p:nvPr>
            <p:ph type="title"/>
          </p:nvPr>
        </p:nvSpPr>
        <p:spPr>
          <a:xfrm>
            <a:off x="688181" y="456961"/>
            <a:ext cx="1304925" cy="525780"/>
          </a:xfrm>
          <a:prstGeom prst="rect">
            <a:avLst/>
          </a:prstGeom>
          <a:noFill/>
          <a:ln>
            <a:noFill/>
          </a:ln>
        </p:spPr>
        <p:txBody>
          <a:bodyPr anchorCtr="0" anchor="t" bIns="0" lIns="0" spcFirstLastPara="1" rIns="0" wrap="square" tIns="12375">
            <a:noAutofit/>
          </a:bodyPr>
          <a:lstStyle/>
          <a:p>
            <a:pPr indent="0" lvl="0" marL="12700" rtl="0" algn="l">
              <a:lnSpc>
                <a:spcPct val="100000"/>
              </a:lnSpc>
              <a:spcBef>
                <a:spcPts val="0"/>
              </a:spcBef>
              <a:spcAft>
                <a:spcPts val="0"/>
              </a:spcAft>
              <a:buNone/>
            </a:pPr>
            <a:r>
              <a:rPr lang="en" sz="3300"/>
              <a:t>Results</a:t>
            </a:r>
            <a:endParaRPr sz="3300"/>
          </a:p>
        </p:txBody>
      </p:sp>
      <p:pic>
        <p:nvPicPr>
          <p:cNvPr id="605" name="Google Shape;605;p42"/>
          <p:cNvPicPr preferRelativeResize="0"/>
          <p:nvPr/>
        </p:nvPicPr>
        <p:blipFill rotWithShape="1">
          <a:blip r:embed="rId3">
            <a:alphaModFix/>
          </a:blip>
          <a:srcRect b="0" l="0" r="0" t="0"/>
          <a:stretch/>
        </p:blipFill>
        <p:spPr>
          <a:xfrm>
            <a:off x="796038" y="1396556"/>
            <a:ext cx="7923059" cy="2936776"/>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9" name="Shape 609"/>
        <p:cNvGrpSpPr/>
        <p:nvPr/>
      </p:nvGrpSpPr>
      <p:grpSpPr>
        <a:xfrm>
          <a:off x="0" y="0"/>
          <a:ext cx="0" cy="0"/>
          <a:chOff x="0" y="0"/>
          <a:chExt cx="0" cy="0"/>
        </a:xfrm>
      </p:grpSpPr>
      <p:sp>
        <p:nvSpPr>
          <p:cNvPr id="610" name="Google Shape;610;p43"/>
          <p:cNvSpPr txBox="1"/>
          <p:nvPr>
            <p:ph type="title"/>
          </p:nvPr>
        </p:nvSpPr>
        <p:spPr>
          <a:xfrm>
            <a:off x="688181" y="456961"/>
            <a:ext cx="1304925" cy="525780"/>
          </a:xfrm>
          <a:prstGeom prst="rect">
            <a:avLst/>
          </a:prstGeom>
          <a:noFill/>
          <a:ln>
            <a:noFill/>
          </a:ln>
        </p:spPr>
        <p:txBody>
          <a:bodyPr anchorCtr="0" anchor="t" bIns="0" lIns="0" spcFirstLastPara="1" rIns="0" wrap="square" tIns="12375">
            <a:noAutofit/>
          </a:bodyPr>
          <a:lstStyle/>
          <a:p>
            <a:pPr indent="0" lvl="0" marL="12700" rtl="0" algn="l">
              <a:lnSpc>
                <a:spcPct val="100000"/>
              </a:lnSpc>
              <a:spcBef>
                <a:spcPts val="0"/>
              </a:spcBef>
              <a:spcAft>
                <a:spcPts val="0"/>
              </a:spcAft>
              <a:buNone/>
            </a:pPr>
            <a:r>
              <a:rPr lang="en" sz="3300"/>
              <a:t>Results</a:t>
            </a:r>
            <a:endParaRPr sz="3300"/>
          </a:p>
        </p:txBody>
      </p:sp>
      <p:pic>
        <p:nvPicPr>
          <p:cNvPr id="611" name="Google Shape;611;p43"/>
          <p:cNvPicPr preferRelativeResize="0"/>
          <p:nvPr/>
        </p:nvPicPr>
        <p:blipFill rotWithShape="1">
          <a:blip r:embed="rId3">
            <a:alphaModFix/>
          </a:blip>
          <a:srcRect b="0" l="0" r="0" t="0"/>
          <a:stretch/>
        </p:blipFill>
        <p:spPr>
          <a:xfrm>
            <a:off x="628650" y="1371600"/>
            <a:ext cx="7886700" cy="3264694"/>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615" name="Shape 615"/>
        <p:cNvGrpSpPr/>
        <p:nvPr/>
      </p:nvGrpSpPr>
      <p:grpSpPr>
        <a:xfrm>
          <a:off x="0" y="0"/>
          <a:ext cx="0" cy="0"/>
          <a:chOff x="0" y="0"/>
          <a:chExt cx="0" cy="0"/>
        </a:xfrm>
      </p:grpSpPr>
      <p:sp>
        <p:nvSpPr>
          <p:cNvPr id="616" name="Google Shape;616;p44"/>
          <p:cNvSpPr txBox="1"/>
          <p:nvPr>
            <p:ph type="title"/>
          </p:nvPr>
        </p:nvSpPr>
        <p:spPr>
          <a:xfrm>
            <a:off x="1058227" y="532733"/>
            <a:ext cx="1993106" cy="525780"/>
          </a:xfrm>
          <a:prstGeom prst="rect">
            <a:avLst/>
          </a:prstGeom>
          <a:noFill/>
          <a:ln>
            <a:noFill/>
          </a:ln>
        </p:spPr>
        <p:txBody>
          <a:bodyPr anchorCtr="0" anchor="t" bIns="0" lIns="0" spcFirstLastPara="1" rIns="0" wrap="square" tIns="12375">
            <a:noAutofit/>
          </a:bodyPr>
          <a:lstStyle/>
          <a:p>
            <a:pPr indent="0" lvl="0" marL="12700" rtl="0" algn="l">
              <a:lnSpc>
                <a:spcPct val="100000"/>
              </a:lnSpc>
              <a:spcBef>
                <a:spcPts val="0"/>
              </a:spcBef>
              <a:spcAft>
                <a:spcPts val="0"/>
              </a:spcAft>
              <a:buNone/>
            </a:pPr>
            <a:r>
              <a:rPr lang="en" sz="3300"/>
              <a:t>Conclusion</a:t>
            </a:r>
            <a:endParaRPr sz="3300"/>
          </a:p>
        </p:txBody>
      </p:sp>
      <p:sp>
        <p:nvSpPr>
          <p:cNvPr id="617" name="Google Shape;617;p44"/>
          <p:cNvSpPr/>
          <p:nvPr/>
        </p:nvSpPr>
        <p:spPr>
          <a:xfrm>
            <a:off x="0" y="507206"/>
            <a:ext cx="878681" cy="207169"/>
          </a:xfrm>
          <a:custGeom>
            <a:rect b="b" l="l" r="r" t="t"/>
            <a:pathLst>
              <a:path extrusionOk="0" h="276225" w="1171575">
                <a:moveTo>
                  <a:pt x="925842" y="0"/>
                </a:moveTo>
                <a:lnTo>
                  <a:pt x="689838" y="237109"/>
                </a:lnTo>
                <a:lnTo>
                  <a:pt x="453834" y="0"/>
                </a:lnTo>
                <a:lnTo>
                  <a:pt x="215404" y="237109"/>
                </a:lnTo>
                <a:lnTo>
                  <a:pt x="0" y="20700"/>
                </a:lnTo>
                <a:lnTo>
                  <a:pt x="0" y="59816"/>
                </a:lnTo>
                <a:lnTo>
                  <a:pt x="215404" y="276225"/>
                </a:lnTo>
                <a:lnTo>
                  <a:pt x="453834" y="39115"/>
                </a:lnTo>
                <a:lnTo>
                  <a:pt x="689838" y="276225"/>
                </a:lnTo>
                <a:lnTo>
                  <a:pt x="925842" y="39115"/>
                </a:lnTo>
                <a:lnTo>
                  <a:pt x="1154544" y="266446"/>
                </a:lnTo>
                <a:lnTo>
                  <a:pt x="1171575" y="246887"/>
                </a:lnTo>
                <a:lnTo>
                  <a:pt x="925842"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618" name="Google Shape;618;p44"/>
          <p:cNvSpPr/>
          <p:nvPr/>
        </p:nvSpPr>
        <p:spPr>
          <a:xfrm>
            <a:off x="0" y="835819"/>
            <a:ext cx="878681" cy="207169"/>
          </a:xfrm>
          <a:custGeom>
            <a:rect b="b" l="l" r="r" t="t"/>
            <a:pathLst>
              <a:path extrusionOk="0" h="276225" w="1171575">
                <a:moveTo>
                  <a:pt x="925842" y="0"/>
                </a:moveTo>
                <a:lnTo>
                  <a:pt x="689838" y="239522"/>
                </a:lnTo>
                <a:lnTo>
                  <a:pt x="453834" y="0"/>
                </a:lnTo>
                <a:lnTo>
                  <a:pt x="215404" y="239522"/>
                </a:lnTo>
                <a:lnTo>
                  <a:pt x="0" y="20954"/>
                </a:lnTo>
                <a:lnTo>
                  <a:pt x="0" y="59816"/>
                </a:lnTo>
                <a:lnTo>
                  <a:pt x="215404" y="276225"/>
                </a:lnTo>
                <a:lnTo>
                  <a:pt x="453834" y="39115"/>
                </a:lnTo>
                <a:lnTo>
                  <a:pt x="689838" y="276225"/>
                </a:lnTo>
                <a:lnTo>
                  <a:pt x="925842" y="39115"/>
                </a:lnTo>
                <a:lnTo>
                  <a:pt x="1154544" y="266446"/>
                </a:lnTo>
                <a:lnTo>
                  <a:pt x="1171575" y="249300"/>
                </a:lnTo>
                <a:lnTo>
                  <a:pt x="925842"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grpSp>
        <p:nvGrpSpPr>
          <p:cNvPr id="619" name="Google Shape;619;p44"/>
          <p:cNvGrpSpPr/>
          <p:nvPr/>
        </p:nvGrpSpPr>
        <p:grpSpPr>
          <a:xfrm>
            <a:off x="8697563" y="3568351"/>
            <a:ext cx="271462" cy="271462"/>
            <a:chOff x="11596751" y="4757801"/>
            <a:chExt cx="361950" cy="361950"/>
          </a:xfrm>
        </p:grpSpPr>
        <p:sp>
          <p:nvSpPr>
            <p:cNvPr id="620" name="Google Shape;620;p44"/>
            <p:cNvSpPr/>
            <p:nvPr/>
          </p:nvSpPr>
          <p:spPr>
            <a:xfrm>
              <a:off x="11596751" y="4757801"/>
              <a:ext cx="361950" cy="361950"/>
            </a:xfrm>
            <a:custGeom>
              <a:rect b="b" l="l" r="r" t="t"/>
              <a:pathLst>
                <a:path extrusionOk="0" h="361950" w="361950">
                  <a:moveTo>
                    <a:pt x="180975" y="0"/>
                  </a:moveTo>
                  <a:lnTo>
                    <a:pt x="132820" y="6455"/>
                  </a:lnTo>
                  <a:lnTo>
                    <a:pt x="89577" y="24680"/>
                  </a:lnTo>
                  <a:lnTo>
                    <a:pt x="52958" y="52959"/>
                  </a:lnTo>
                  <a:lnTo>
                    <a:pt x="24680" y="89577"/>
                  </a:lnTo>
                  <a:lnTo>
                    <a:pt x="6455" y="132820"/>
                  </a:lnTo>
                  <a:lnTo>
                    <a:pt x="0" y="180975"/>
                  </a:lnTo>
                  <a:lnTo>
                    <a:pt x="6455" y="229085"/>
                  </a:lnTo>
                  <a:lnTo>
                    <a:pt x="24680" y="272316"/>
                  </a:lnTo>
                  <a:lnTo>
                    <a:pt x="52959" y="308943"/>
                  </a:lnTo>
                  <a:lnTo>
                    <a:pt x="89577" y="337241"/>
                  </a:lnTo>
                  <a:lnTo>
                    <a:pt x="132820" y="355485"/>
                  </a:lnTo>
                  <a:lnTo>
                    <a:pt x="180975" y="361950"/>
                  </a:lnTo>
                  <a:lnTo>
                    <a:pt x="229085" y="355485"/>
                  </a:lnTo>
                  <a:lnTo>
                    <a:pt x="272316" y="337241"/>
                  </a:lnTo>
                  <a:lnTo>
                    <a:pt x="308943" y="308943"/>
                  </a:lnTo>
                  <a:lnTo>
                    <a:pt x="337241" y="272316"/>
                  </a:lnTo>
                  <a:lnTo>
                    <a:pt x="355485" y="229085"/>
                  </a:lnTo>
                  <a:lnTo>
                    <a:pt x="361950" y="180975"/>
                  </a:lnTo>
                  <a:lnTo>
                    <a:pt x="355485" y="132820"/>
                  </a:lnTo>
                  <a:lnTo>
                    <a:pt x="337241" y="89577"/>
                  </a:lnTo>
                  <a:lnTo>
                    <a:pt x="308943" y="52958"/>
                  </a:lnTo>
                  <a:lnTo>
                    <a:pt x="272316" y="24680"/>
                  </a:lnTo>
                  <a:lnTo>
                    <a:pt x="229085" y="6455"/>
                  </a:lnTo>
                  <a:lnTo>
                    <a:pt x="180975" y="0"/>
                  </a:lnTo>
                  <a:close/>
                </a:path>
              </a:pathLst>
            </a:custGeom>
            <a:solidFill>
              <a:srgbClr val="B79D79">
                <a:alpha val="19607"/>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621" name="Google Shape;621;p44"/>
            <p:cNvSpPr/>
            <p:nvPr/>
          </p:nvSpPr>
          <p:spPr>
            <a:xfrm>
              <a:off x="11596751" y="4757801"/>
              <a:ext cx="361950" cy="361950"/>
            </a:xfrm>
            <a:custGeom>
              <a:rect b="b" l="l" r="r" t="t"/>
              <a:pathLst>
                <a:path extrusionOk="0" h="361950" w="361950">
                  <a:moveTo>
                    <a:pt x="0" y="180975"/>
                  </a:moveTo>
                  <a:lnTo>
                    <a:pt x="6455" y="132820"/>
                  </a:lnTo>
                  <a:lnTo>
                    <a:pt x="24680" y="89577"/>
                  </a:lnTo>
                  <a:lnTo>
                    <a:pt x="52958" y="52959"/>
                  </a:lnTo>
                  <a:lnTo>
                    <a:pt x="89577" y="24680"/>
                  </a:lnTo>
                  <a:lnTo>
                    <a:pt x="132820" y="6455"/>
                  </a:lnTo>
                  <a:lnTo>
                    <a:pt x="180975" y="0"/>
                  </a:lnTo>
                  <a:lnTo>
                    <a:pt x="229085" y="6455"/>
                  </a:lnTo>
                  <a:lnTo>
                    <a:pt x="272316" y="24680"/>
                  </a:lnTo>
                  <a:lnTo>
                    <a:pt x="308943" y="52958"/>
                  </a:lnTo>
                  <a:lnTo>
                    <a:pt x="337241" y="89577"/>
                  </a:lnTo>
                  <a:lnTo>
                    <a:pt x="355485" y="132820"/>
                  </a:lnTo>
                  <a:lnTo>
                    <a:pt x="361950" y="180975"/>
                  </a:lnTo>
                  <a:lnTo>
                    <a:pt x="355485" y="229085"/>
                  </a:lnTo>
                  <a:lnTo>
                    <a:pt x="337241" y="272316"/>
                  </a:lnTo>
                  <a:lnTo>
                    <a:pt x="308943" y="308943"/>
                  </a:lnTo>
                  <a:lnTo>
                    <a:pt x="272316" y="337241"/>
                  </a:lnTo>
                  <a:lnTo>
                    <a:pt x="229085" y="355485"/>
                  </a:lnTo>
                  <a:lnTo>
                    <a:pt x="180975" y="361950"/>
                  </a:lnTo>
                  <a:lnTo>
                    <a:pt x="132820" y="355485"/>
                  </a:lnTo>
                  <a:lnTo>
                    <a:pt x="89577" y="337241"/>
                  </a:lnTo>
                  <a:lnTo>
                    <a:pt x="52959" y="308943"/>
                  </a:lnTo>
                  <a:lnTo>
                    <a:pt x="24680" y="272316"/>
                  </a:lnTo>
                  <a:lnTo>
                    <a:pt x="6455" y="229085"/>
                  </a:lnTo>
                  <a:lnTo>
                    <a:pt x="0" y="180975"/>
                  </a:lnTo>
                  <a:close/>
                </a:path>
              </a:pathLst>
            </a:custGeom>
            <a:noFill/>
            <a:ln cap="flat" cmpd="sng" w="2857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grpSp>
      <p:sp>
        <p:nvSpPr>
          <p:cNvPr id="622" name="Google Shape;622;p44"/>
          <p:cNvSpPr/>
          <p:nvPr/>
        </p:nvSpPr>
        <p:spPr>
          <a:xfrm>
            <a:off x="2064457" y="2061857"/>
            <a:ext cx="1208246" cy="992029"/>
          </a:xfrm>
          <a:custGeom>
            <a:rect b="b" l="l" r="r" t="t"/>
            <a:pathLst>
              <a:path extrusionOk="0" h="1322704" w="1610995">
                <a:moveTo>
                  <a:pt x="1087018" y="801281"/>
                </a:moveTo>
                <a:lnTo>
                  <a:pt x="1083373" y="755459"/>
                </a:lnTo>
                <a:lnTo>
                  <a:pt x="1072781" y="712114"/>
                </a:lnTo>
                <a:lnTo>
                  <a:pt x="1055827" y="671791"/>
                </a:lnTo>
                <a:lnTo>
                  <a:pt x="1033043" y="635063"/>
                </a:lnTo>
                <a:lnTo>
                  <a:pt x="1006500" y="604227"/>
                </a:lnTo>
                <a:lnTo>
                  <a:pt x="1006500" y="801281"/>
                </a:lnTo>
                <a:lnTo>
                  <a:pt x="1001268" y="847699"/>
                </a:lnTo>
                <a:lnTo>
                  <a:pt x="986320" y="890054"/>
                </a:lnTo>
                <a:lnTo>
                  <a:pt x="962774" y="927214"/>
                </a:lnTo>
                <a:lnTo>
                  <a:pt x="931760" y="958075"/>
                </a:lnTo>
                <a:lnTo>
                  <a:pt x="894410" y="981506"/>
                </a:lnTo>
                <a:lnTo>
                  <a:pt x="851852" y="996391"/>
                </a:lnTo>
                <a:lnTo>
                  <a:pt x="805205" y="1001598"/>
                </a:lnTo>
                <a:lnTo>
                  <a:pt x="758558" y="996391"/>
                </a:lnTo>
                <a:lnTo>
                  <a:pt x="716000" y="981506"/>
                </a:lnTo>
                <a:lnTo>
                  <a:pt x="678649" y="958075"/>
                </a:lnTo>
                <a:lnTo>
                  <a:pt x="647636" y="927214"/>
                </a:lnTo>
                <a:lnTo>
                  <a:pt x="624090" y="890054"/>
                </a:lnTo>
                <a:lnTo>
                  <a:pt x="609142" y="847699"/>
                </a:lnTo>
                <a:lnTo>
                  <a:pt x="603897" y="801281"/>
                </a:lnTo>
                <a:lnTo>
                  <a:pt x="609142" y="754862"/>
                </a:lnTo>
                <a:lnTo>
                  <a:pt x="624090" y="712508"/>
                </a:lnTo>
                <a:lnTo>
                  <a:pt x="647636" y="675335"/>
                </a:lnTo>
                <a:lnTo>
                  <a:pt x="678649" y="644474"/>
                </a:lnTo>
                <a:lnTo>
                  <a:pt x="716000" y="621042"/>
                </a:lnTo>
                <a:lnTo>
                  <a:pt x="758558" y="606171"/>
                </a:lnTo>
                <a:lnTo>
                  <a:pt x="805205" y="600964"/>
                </a:lnTo>
                <a:lnTo>
                  <a:pt x="851852" y="606171"/>
                </a:lnTo>
                <a:lnTo>
                  <a:pt x="894410" y="621042"/>
                </a:lnTo>
                <a:lnTo>
                  <a:pt x="931760" y="644474"/>
                </a:lnTo>
                <a:lnTo>
                  <a:pt x="962774" y="675335"/>
                </a:lnTo>
                <a:lnTo>
                  <a:pt x="986320" y="712508"/>
                </a:lnTo>
                <a:lnTo>
                  <a:pt x="1001268" y="754862"/>
                </a:lnTo>
                <a:lnTo>
                  <a:pt x="1006500" y="801281"/>
                </a:lnTo>
                <a:lnTo>
                  <a:pt x="1006500" y="604227"/>
                </a:lnTo>
                <a:lnTo>
                  <a:pt x="972235" y="574548"/>
                </a:lnTo>
                <a:lnTo>
                  <a:pt x="935316" y="551878"/>
                </a:lnTo>
                <a:lnTo>
                  <a:pt x="894803" y="535000"/>
                </a:lnTo>
                <a:lnTo>
                  <a:pt x="851242" y="524459"/>
                </a:lnTo>
                <a:lnTo>
                  <a:pt x="805205" y="520827"/>
                </a:lnTo>
                <a:lnTo>
                  <a:pt x="759155" y="524459"/>
                </a:lnTo>
                <a:lnTo>
                  <a:pt x="715606" y="535000"/>
                </a:lnTo>
                <a:lnTo>
                  <a:pt x="675081" y="551878"/>
                </a:lnTo>
                <a:lnTo>
                  <a:pt x="638175" y="574548"/>
                </a:lnTo>
                <a:lnTo>
                  <a:pt x="605409" y="602462"/>
                </a:lnTo>
                <a:lnTo>
                  <a:pt x="577367" y="635063"/>
                </a:lnTo>
                <a:lnTo>
                  <a:pt x="554583" y="671791"/>
                </a:lnTo>
                <a:lnTo>
                  <a:pt x="537616" y="712114"/>
                </a:lnTo>
                <a:lnTo>
                  <a:pt x="527037" y="755459"/>
                </a:lnTo>
                <a:lnTo>
                  <a:pt x="523379" y="801281"/>
                </a:lnTo>
                <a:lnTo>
                  <a:pt x="527037" y="847102"/>
                </a:lnTo>
                <a:lnTo>
                  <a:pt x="537616" y="890447"/>
                </a:lnTo>
                <a:lnTo>
                  <a:pt x="554583" y="930757"/>
                </a:lnTo>
                <a:lnTo>
                  <a:pt x="577367" y="967498"/>
                </a:lnTo>
                <a:lnTo>
                  <a:pt x="605409" y="1000099"/>
                </a:lnTo>
                <a:lnTo>
                  <a:pt x="638175" y="1028001"/>
                </a:lnTo>
                <a:lnTo>
                  <a:pt x="675081" y="1050683"/>
                </a:lnTo>
                <a:lnTo>
                  <a:pt x="715606" y="1067562"/>
                </a:lnTo>
                <a:lnTo>
                  <a:pt x="759155" y="1078090"/>
                </a:lnTo>
                <a:lnTo>
                  <a:pt x="805205" y="1081722"/>
                </a:lnTo>
                <a:lnTo>
                  <a:pt x="851242" y="1078090"/>
                </a:lnTo>
                <a:lnTo>
                  <a:pt x="894803" y="1067562"/>
                </a:lnTo>
                <a:lnTo>
                  <a:pt x="935316" y="1050683"/>
                </a:lnTo>
                <a:lnTo>
                  <a:pt x="972235" y="1028001"/>
                </a:lnTo>
                <a:lnTo>
                  <a:pt x="1003236" y="1001598"/>
                </a:lnTo>
                <a:lnTo>
                  <a:pt x="1033043" y="967498"/>
                </a:lnTo>
                <a:lnTo>
                  <a:pt x="1055827" y="930757"/>
                </a:lnTo>
                <a:lnTo>
                  <a:pt x="1072781" y="890447"/>
                </a:lnTo>
                <a:lnTo>
                  <a:pt x="1083373" y="847102"/>
                </a:lnTo>
                <a:lnTo>
                  <a:pt x="1087018" y="801281"/>
                </a:lnTo>
                <a:close/>
              </a:path>
              <a:path extrusionOk="0" h="1322704" w="1610995">
                <a:moveTo>
                  <a:pt x="1610398" y="280441"/>
                </a:moveTo>
                <a:lnTo>
                  <a:pt x="1604048" y="249339"/>
                </a:lnTo>
                <a:lnTo>
                  <a:pt x="1586750" y="223862"/>
                </a:lnTo>
                <a:lnTo>
                  <a:pt x="1561147" y="206641"/>
                </a:lnTo>
                <a:lnTo>
                  <a:pt x="1529880" y="200317"/>
                </a:lnTo>
                <a:lnTo>
                  <a:pt x="1167549" y="200317"/>
                </a:lnTo>
                <a:lnTo>
                  <a:pt x="1167549" y="801281"/>
                </a:lnTo>
                <a:lnTo>
                  <a:pt x="1164259" y="850455"/>
                </a:lnTo>
                <a:lnTo>
                  <a:pt x="1154684" y="897547"/>
                </a:lnTo>
                <a:lnTo>
                  <a:pt x="1139240" y="942124"/>
                </a:lnTo>
                <a:lnTo>
                  <a:pt x="1118336" y="983792"/>
                </a:lnTo>
                <a:lnTo>
                  <a:pt x="1092403" y="1022121"/>
                </a:lnTo>
                <a:lnTo>
                  <a:pt x="1061859" y="1056690"/>
                </a:lnTo>
                <a:lnTo>
                  <a:pt x="1027125" y="1087081"/>
                </a:lnTo>
                <a:lnTo>
                  <a:pt x="988606" y="1112888"/>
                </a:lnTo>
                <a:lnTo>
                  <a:pt x="946746" y="1133678"/>
                </a:lnTo>
                <a:lnTo>
                  <a:pt x="901941" y="1149057"/>
                </a:lnTo>
                <a:lnTo>
                  <a:pt x="854621" y="1158582"/>
                </a:lnTo>
                <a:lnTo>
                  <a:pt x="805205" y="1161846"/>
                </a:lnTo>
                <a:lnTo>
                  <a:pt x="755789" y="1158582"/>
                </a:lnTo>
                <a:lnTo>
                  <a:pt x="708469" y="1149057"/>
                </a:lnTo>
                <a:lnTo>
                  <a:pt x="663663" y="1133678"/>
                </a:lnTo>
                <a:lnTo>
                  <a:pt x="621792" y="1112888"/>
                </a:lnTo>
                <a:lnTo>
                  <a:pt x="583285" y="1087081"/>
                </a:lnTo>
                <a:lnTo>
                  <a:pt x="548551" y="1056690"/>
                </a:lnTo>
                <a:lnTo>
                  <a:pt x="518007" y="1022121"/>
                </a:lnTo>
                <a:lnTo>
                  <a:pt x="492074" y="983792"/>
                </a:lnTo>
                <a:lnTo>
                  <a:pt x="471170" y="942124"/>
                </a:lnTo>
                <a:lnTo>
                  <a:pt x="455726" y="897547"/>
                </a:lnTo>
                <a:lnTo>
                  <a:pt x="446151" y="850455"/>
                </a:lnTo>
                <a:lnTo>
                  <a:pt x="442861" y="801281"/>
                </a:lnTo>
                <a:lnTo>
                  <a:pt x="446151" y="752106"/>
                </a:lnTo>
                <a:lnTo>
                  <a:pt x="455726" y="705015"/>
                </a:lnTo>
                <a:lnTo>
                  <a:pt x="471170" y="660425"/>
                </a:lnTo>
                <a:lnTo>
                  <a:pt x="492074" y="618769"/>
                </a:lnTo>
                <a:lnTo>
                  <a:pt x="518007" y="580440"/>
                </a:lnTo>
                <a:lnTo>
                  <a:pt x="548551" y="545871"/>
                </a:lnTo>
                <a:lnTo>
                  <a:pt x="583285" y="515480"/>
                </a:lnTo>
                <a:lnTo>
                  <a:pt x="621792" y="489673"/>
                </a:lnTo>
                <a:lnTo>
                  <a:pt x="663663" y="468871"/>
                </a:lnTo>
                <a:lnTo>
                  <a:pt x="708469" y="453504"/>
                </a:lnTo>
                <a:lnTo>
                  <a:pt x="755789" y="443966"/>
                </a:lnTo>
                <a:lnTo>
                  <a:pt x="805205" y="440702"/>
                </a:lnTo>
                <a:lnTo>
                  <a:pt x="854621" y="443966"/>
                </a:lnTo>
                <a:lnTo>
                  <a:pt x="901941" y="453504"/>
                </a:lnTo>
                <a:lnTo>
                  <a:pt x="946746" y="468871"/>
                </a:lnTo>
                <a:lnTo>
                  <a:pt x="988606" y="489673"/>
                </a:lnTo>
                <a:lnTo>
                  <a:pt x="1027125" y="515480"/>
                </a:lnTo>
                <a:lnTo>
                  <a:pt x="1061859" y="545871"/>
                </a:lnTo>
                <a:lnTo>
                  <a:pt x="1092403" y="580440"/>
                </a:lnTo>
                <a:lnTo>
                  <a:pt x="1118336" y="618769"/>
                </a:lnTo>
                <a:lnTo>
                  <a:pt x="1139240" y="660425"/>
                </a:lnTo>
                <a:lnTo>
                  <a:pt x="1154684" y="705015"/>
                </a:lnTo>
                <a:lnTo>
                  <a:pt x="1164259" y="752106"/>
                </a:lnTo>
                <a:lnTo>
                  <a:pt x="1167549" y="801281"/>
                </a:lnTo>
                <a:lnTo>
                  <a:pt x="1167549" y="200317"/>
                </a:lnTo>
                <a:lnTo>
                  <a:pt x="1127277" y="200317"/>
                </a:lnTo>
                <a:lnTo>
                  <a:pt x="1006500" y="0"/>
                </a:lnTo>
                <a:lnTo>
                  <a:pt x="603897" y="0"/>
                </a:lnTo>
                <a:lnTo>
                  <a:pt x="483120" y="200317"/>
                </a:lnTo>
                <a:lnTo>
                  <a:pt x="402602" y="200317"/>
                </a:lnTo>
                <a:lnTo>
                  <a:pt x="402602" y="360578"/>
                </a:lnTo>
                <a:lnTo>
                  <a:pt x="402602" y="520827"/>
                </a:lnTo>
                <a:lnTo>
                  <a:pt x="161048" y="520827"/>
                </a:lnTo>
                <a:lnTo>
                  <a:pt x="161048" y="360578"/>
                </a:lnTo>
                <a:lnTo>
                  <a:pt x="402602" y="360578"/>
                </a:lnTo>
                <a:lnTo>
                  <a:pt x="402602" y="200317"/>
                </a:lnTo>
                <a:lnTo>
                  <a:pt x="80518" y="200317"/>
                </a:lnTo>
                <a:lnTo>
                  <a:pt x="49263" y="206641"/>
                </a:lnTo>
                <a:lnTo>
                  <a:pt x="23660" y="223862"/>
                </a:lnTo>
                <a:lnTo>
                  <a:pt x="6362" y="249339"/>
                </a:lnTo>
                <a:lnTo>
                  <a:pt x="0" y="280441"/>
                </a:lnTo>
                <a:lnTo>
                  <a:pt x="0" y="1241983"/>
                </a:lnTo>
                <a:lnTo>
                  <a:pt x="6362" y="1273086"/>
                </a:lnTo>
                <a:lnTo>
                  <a:pt x="23660" y="1298575"/>
                </a:lnTo>
                <a:lnTo>
                  <a:pt x="49263" y="1315783"/>
                </a:lnTo>
                <a:lnTo>
                  <a:pt x="80518" y="1322108"/>
                </a:lnTo>
                <a:lnTo>
                  <a:pt x="1529880" y="1322108"/>
                </a:lnTo>
                <a:lnTo>
                  <a:pt x="1561147" y="1315783"/>
                </a:lnTo>
                <a:lnTo>
                  <a:pt x="1586750" y="1298575"/>
                </a:lnTo>
                <a:lnTo>
                  <a:pt x="1604048" y="1273098"/>
                </a:lnTo>
                <a:lnTo>
                  <a:pt x="1610398" y="1241983"/>
                </a:lnTo>
                <a:lnTo>
                  <a:pt x="1610398" y="1161846"/>
                </a:lnTo>
                <a:lnTo>
                  <a:pt x="1610398" y="440702"/>
                </a:lnTo>
                <a:lnTo>
                  <a:pt x="1610398" y="360578"/>
                </a:lnTo>
                <a:lnTo>
                  <a:pt x="1610398" y="280441"/>
                </a:lnTo>
                <a:close/>
              </a:path>
            </a:pathLst>
          </a:custGeom>
          <a:solidFill>
            <a:srgbClr val="B79D7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623" name="Google Shape;623;p44"/>
          <p:cNvSpPr txBox="1"/>
          <p:nvPr/>
        </p:nvSpPr>
        <p:spPr>
          <a:xfrm>
            <a:off x="1111281" y="3609975"/>
            <a:ext cx="3113722" cy="434816"/>
          </a:xfrm>
          <a:prstGeom prst="rect">
            <a:avLst/>
          </a:prstGeom>
          <a:noFill/>
          <a:ln>
            <a:noFill/>
          </a:ln>
        </p:spPr>
        <p:txBody>
          <a:bodyPr anchorCtr="0" anchor="t" bIns="0" lIns="0" spcFirstLastPara="1" rIns="0" wrap="square" tIns="12375">
            <a:noAutofit/>
          </a:bodyPr>
          <a:lstStyle/>
          <a:p>
            <a:pPr indent="0" lvl="0" marL="12700" marR="0" rtl="0" algn="l">
              <a:lnSpc>
                <a:spcPct val="116756"/>
              </a:lnSpc>
              <a:spcBef>
                <a:spcPts val="0"/>
              </a:spcBef>
              <a:spcAft>
                <a:spcPts val="0"/>
              </a:spcAft>
              <a:buNone/>
            </a:pPr>
            <a:r>
              <a:rPr lang="en" sz="1400">
                <a:latin typeface="Calibri"/>
                <a:ea typeface="Calibri"/>
                <a:cs typeface="Calibri"/>
                <a:sym typeface="Calibri"/>
              </a:rPr>
              <a:t>Smartphone photography can be used to</a:t>
            </a:r>
            <a:endParaRPr sz="1400">
              <a:latin typeface="Calibri"/>
              <a:ea typeface="Calibri"/>
              <a:cs typeface="Calibri"/>
              <a:sym typeface="Calibri"/>
            </a:endParaRPr>
          </a:p>
          <a:p>
            <a:pPr indent="0" lvl="0" marL="114300" marR="0" rtl="0" algn="l">
              <a:lnSpc>
                <a:spcPct val="116756"/>
              </a:lnSpc>
              <a:spcBef>
                <a:spcPts val="0"/>
              </a:spcBef>
              <a:spcAft>
                <a:spcPts val="0"/>
              </a:spcAft>
              <a:buNone/>
            </a:pPr>
            <a:r>
              <a:rPr lang="en" sz="1400">
                <a:latin typeface="Calibri"/>
                <a:ea typeface="Calibri"/>
                <a:cs typeface="Calibri"/>
                <a:sym typeface="Calibri"/>
              </a:rPr>
              <a:t>improve mood and increase calmness</a:t>
            </a:r>
            <a:endParaRPr sz="1400">
              <a:latin typeface="Calibri"/>
              <a:ea typeface="Calibri"/>
              <a:cs typeface="Calibri"/>
              <a:sym typeface="Calibri"/>
            </a:endParaRPr>
          </a:p>
        </p:txBody>
      </p:sp>
      <p:sp>
        <p:nvSpPr>
          <p:cNvPr id="624" name="Google Shape;624;p44"/>
          <p:cNvSpPr/>
          <p:nvPr/>
        </p:nvSpPr>
        <p:spPr>
          <a:xfrm>
            <a:off x="6376038" y="2915514"/>
            <a:ext cx="200025" cy="199073"/>
          </a:xfrm>
          <a:custGeom>
            <a:rect b="b" l="l" r="r" t="t"/>
            <a:pathLst>
              <a:path extrusionOk="0" h="265429" w="266700">
                <a:moveTo>
                  <a:pt x="133260" y="0"/>
                </a:moveTo>
                <a:lnTo>
                  <a:pt x="91140" y="6760"/>
                </a:lnTo>
                <a:lnTo>
                  <a:pt x="54559" y="25587"/>
                </a:lnTo>
                <a:lnTo>
                  <a:pt x="25712" y="54293"/>
                </a:lnTo>
                <a:lnTo>
                  <a:pt x="6793" y="90696"/>
                </a:lnTo>
                <a:lnTo>
                  <a:pt x="0" y="132611"/>
                </a:lnTo>
                <a:lnTo>
                  <a:pt x="6793" y="174525"/>
                </a:lnTo>
                <a:lnTo>
                  <a:pt x="25712" y="210928"/>
                </a:lnTo>
                <a:lnTo>
                  <a:pt x="54559" y="239635"/>
                </a:lnTo>
                <a:lnTo>
                  <a:pt x="91140" y="258462"/>
                </a:lnTo>
                <a:lnTo>
                  <a:pt x="133260" y="265222"/>
                </a:lnTo>
                <a:lnTo>
                  <a:pt x="175380" y="258462"/>
                </a:lnTo>
                <a:lnTo>
                  <a:pt x="211961" y="239635"/>
                </a:lnTo>
                <a:lnTo>
                  <a:pt x="240808" y="210929"/>
                </a:lnTo>
                <a:lnTo>
                  <a:pt x="259727" y="174526"/>
                </a:lnTo>
                <a:lnTo>
                  <a:pt x="266520" y="132611"/>
                </a:lnTo>
                <a:lnTo>
                  <a:pt x="259727" y="90696"/>
                </a:lnTo>
                <a:lnTo>
                  <a:pt x="240808" y="54293"/>
                </a:lnTo>
                <a:lnTo>
                  <a:pt x="211961" y="25587"/>
                </a:lnTo>
                <a:lnTo>
                  <a:pt x="175380" y="6760"/>
                </a:lnTo>
                <a:lnTo>
                  <a:pt x="133260" y="0"/>
                </a:lnTo>
                <a:close/>
              </a:path>
            </a:pathLst>
          </a:custGeom>
          <a:solidFill>
            <a:srgbClr val="B79D7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625" name="Google Shape;625;p44"/>
          <p:cNvSpPr/>
          <p:nvPr/>
        </p:nvSpPr>
        <p:spPr>
          <a:xfrm>
            <a:off x="6136290" y="2000855"/>
            <a:ext cx="679608" cy="842486"/>
          </a:xfrm>
          <a:custGeom>
            <a:rect b="b" l="l" r="r" t="t"/>
            <a:pathLst>
              <a:path extrusionOk="0" h="1123314" w="906145">
                <a:moveTo>
                  <a:pt x="452924" y="0"/>
                </a:moveTo>
                <a:lnTo>
                  <a:pt x="403054" y="2225"/>
                </a:lnTo>
                <a:lnTo>
                  <a:pt x="355439" y="8789"/>
                </a:lnTo>
                <a:lnTo>
                  <a:pt x="310213" y="19524"/>
                </a:lnTo>
                <a:lnTo>
                  <a:pt x="267508" y="34260"/>
                </a:lnTo>
                <a:lnTo>
                  <a:pt x="227457" y="52830"/>
                </a:lnTo>
                <a:lnTo>
                  <a:pt x="190192" y="75065"/>
                </a:lnTo>
                <a:lnTo>
                  <a:pt x="155847" y="100797"/>
                </a:lnTo>
                <a:lnTo>
                  <a:pt x="124554" y="129857"/>
                </a:lnTo>
                <a:lnTo>
                  <a:pt x="96445" y="162076"/>
                </a:lnTo>
                <a:lnTo>
                  <a:pt x="71653" y="197287"/>
                </a:lnTo>
                <a:lnTo>
                  <a:pt x="50312" y="235320"/>
                </a:lnTo>
                <a:lnTo>
                  <a:pt x="32553" y="276008"/>
                </a:lnTo>
                <a:lnTo>
                  <a:pt x="18510" y="319182"/>
                </a:lnTo>
                <a:lnTo>
                  <a:pt x="8315" y="364674"/>
                </a:lnTo>
                <a:lnTo>
                  <a:pt x="2100" y="412315"/>
                </a:lnTo>
                <a:lnTo>
                  <a:pt x="0" y="461936"/>
                </a:lnTo>
                <a:lnTo>
                  <a:pt x="159832" y="461936"/>
                </a:lnTo>
                <a:lnTo>
                  <a:pt x="163081" y="409061"/>
                </a:lnTo>
                <a:lnTo>
                  <a:pt x="172689" y="360283"/>
                </a:lnTo>
                <a:lnTo>
                  <a:pt x="188442" y="315947"/>
                </a:lnTo>
                <a:lnTo>
                  <a:pt x="210127" y="276399"/>
                </a:lnTo>
                <a:lnTo>
                  <a:pt x="237533" y="241985"/>
                </a:lnTo>
                <a:lnTo>
                  <a:pt x="270447" y="213053"/>
                </a:lnTo>
                <a:lnTo>
                  <a:pt x="308655" y="189947"/>
                </a:lnTo>
                <a:lnTo>
                  <a:pt x="351946" y="173015"/>
                </a:lnTo>
                <a:lnTo>
                  <a:pt x="400106" y="162601"/>
                </a:lnTo>
                <a:lnTo>
                  <a:pt x="452924" y="159053"/>
                </a:lnTo>
                <a:lnTo>
                  <a:pt x="465968" y="159053"/>
                </a:lnTo>
                <a:lnTo>
                  <a:pt x="512361" y="163837"/>
                </a:lnTo>
                <a:lnTo>
                  <a:pt x="556206" y="175640"/>
                </a:lnTo>
                <a:lnTo>
                  <a:pt x="596926" y="193863"/>
                </a:lnTo>
                <a:lnTo>
                  <a:pt x="633944" y="217904"/>
                </a:lnTo>
                <a:lnTo>
                  <a:pt x="666684" y="247164"/>
                </a:lnTo>
                <a:lnTo>
                  <a:pt x="694569" y="281041"/>
                </a:lnTo>
                <a:lnTo>
                  <a:pt x="717021" y="318936"/>
                </a:lnTo>
                <a:lnTo>
                  <a:pt x="733465" y="360247"/>
                </a:lnTo>
                <a:lnTo>
                  <a:pt x="743322" y="404375"/>
                </a:lnTo>
                <a:lnTo>
                  <a:pt x="746017" y="450718"/>
                </a:lnTo>
                <a:lnTo>
                  <a:pt x="742615" y="497281"/>
                </a:lnTo>
                <a:lnTo>
                  <a:pt x="732618" y="540147"/>
                </a:lnTo>
                <a:lnTo>
                  <a:pt x="716341" y="579032"/>
                </a:lnTo>
                <a:lnTo>
                  <a:pt x="694097" y="613653"/>
                </a:lnTo>
                <a:lnTo>
                  <a:pt x="666201" y="643726"/>
                </a:lnTo>
                <a:lnTo>
                  <a:pt x="632967" y="668967"/>
                </a:lnTo>
                <a:lnTo>
                  <a:pt x="594708" y="689093"/>
                </a:lnTo>
                <a:lnTo>
                  <a:pt x="551738" y="703819"/>
                </a:lnTo>
                <a:lnTo>
                  <a:pt x="504372" y="712863"/>
                </a:lnTo>
                <a:lnTo>
                  <a:pt x="452924" y="715941"/>
                </a:lnTo>
                <a:lnTo>
                  <a:pt x="372404" y="715941"/>
                </a:lnTo>
                <a:lnTo>
                  <a:pt x="372404" y="1122990"/>
                </a:lnTo>
                <a:lnTo>
                  <a:pt x="533444" y="1122990"/>
                </a:lnTo>
                <a:lnTo>
                  <a:pt x="533444" y="869600"/>
                </a:lnTo>
                <a:lnTo>
                  <a:pt x="583652" y="860074"/>
                </a:lnTo>
                <a:lnTo>
                  <a:pt x="631012" y="846049"/>
                </a:lnTo>
                <a:lnTo>
                  <a:pt x="675321" y="827721"/>
                </a:lnTo>
                <a:lnTo>
                  <a:pt x="716375" y="805285"/>
                </a:lnTo>
                <a:lnTo>
                  <a:pt x="753971" y="778937"/>
                </a:lnTo>
                <a:lnTo>
                  <a:pt x="787907" y="748870"/>
                </a:lnTo>
                <a:lnTo>
                  <a:pt x="817977" y="715282"/>
                </a:lnTo>
                <a:lnTo>
                  <a:pt x="843979" y="678366"/>
                </a:lnTo>
                <a:lnTo>
                  <a:pt x="865710" y="638319"/>
                </a:lnTo>
                <a:lnTo>
                  <a:pt x="882965" y="595335"/>
                </a:lnTo>
                <a:lnTo>
                  <a:pt x="895543" y="549611"/>
                </a:lnTo>
                <a:lnTo>
                  <a:pt x="903238" y="501340"/>
                </a:lnTo>
                <a:lnTo>
                  <a:pt x="905849" y="450718"/>
                </a:lnTo>
                <a:lnTo>
                  <a:pt x="902690" y="392493"/>
                </a:lnTo>
                <a:lnTo>
                  <a:pt x="894472" y="345507"/>
                </a:lnTo>
                <a:lnTo>
                  <a:pt x="881470" y="300360"/>
                </a:lnTo>
                <a:lnTo>
                  <a:pt x="863962" y="257322"/>
                </a:lnTo>
                <a:lnTo>
                  <a:pt x="842223" y="216661"/>
                </a:lnTo>
                <a:lnTo>
                  <a:pt x="816529" y="178647"/>
                </a:lnTo>
                <a:lnTo>
                  <a:pt x="787158" y="143548"/>
                </a:lnTo>
                <a:lnTo>
                  <a:pt x="754384" y="111633"/>
                </a:lnTo>
                <a:lnTo>
                  <a:pt x="718485" y="83173"/>
                </a:lnTo>
                <a:lnTo>
                  <a:pt x="679737" y="58434"/>
                </a:lnTo>
                <a:lnTo>
                  <a:pt x="638415" y="37688"/>
                </a:lnTo>
                <a:lnTo>
                  <a:pt x="594797" y="21202"/>
                </a:lnTo>
                <a:lnTo>
                  <a:pt x="549158" y="9246"/>
                </a:lnTo>
                <a:lnTo>
                  <a:pt x="501775" y="2089"/>
                </a:lnTo>
                <a:lnTo>
                  <a:pt x="452924" y="0"/>
                </a:lnTo>
                <a:close/>
              </a:path>
            </a:pathLst>
          </a:custGeom>
          <a:solidFill>
            <a:srgbClr val="B79D7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626" name="Google Shape;626;p44"/>
          <p:cNvSpPr txBox="1"/>
          <p:nvPr/>
        </p:nvSpPr>
        <p:spPr>
          <a:xfrm>
            <a:off x="5228749" y="3609975"/>
            <a:ext cx="2506503" cy="434816"/>
          </a:xfrm>
          <a:prstGeom prst="rect">
            <a:avLst/>
          </a:prstGeom>
          <a:noFill/>
          <a:ln>
            <a:noFill/>
          </a:ln>
        </p:spPr>
        <p:txBody>
          <a:bodyPr anchorCtr="0" anchor="t" bIns="0" lIns="0" spcFirstLastPara="1" rIns="0" wrap="square" tIns="12375">
            <a:noAutofit/>
          </a:bodyPr>
          <a:lstStyle/>
          <a:p>
            <a:pPr indent="0" lvl="0" marL="12700" marR="0" rtl="0" algn="l">
              <a:lnSpc>
                <a:spcPct val="116756"/>
              </a:lnSpc>
              <a:spcBef>
                <a:spcPts val="0"/>
              </a:spcBef>
              <a:spcAft>
                <a:spcPts val="0"/>
              </a:spcAft>
              <a:buNone/>
            </a:pPr>
            <a:r>
              <a:rPr lang="en" sz="1400">
                <a:latin typeface="Calibri"/>
                <a:ea typeface="Calibri"/>
                <a:cs typeface="Calibri"/>
                <a:sym typeface="Calibri"/>
              </a:rPr>
              <a:t>Question: How can we utilize this</a:t>
            </a:r>
            <a:endParaRPr sz="1400">
              <a:latin typeface="Calibri"/>
              <a:ea typeface="Calibri"/>
              <a:cs typeface="Calibri"/>
              <a:sym typeface="Calibri"/>
            </a:endParaRPr>
          </a:p>
          <a:p>
            <a:pPr indent="0" lvl="0" marL="101600" marR="0" rtl="0" algn="l">
              <a:lnSpc>
                <a:spcPct val="116756"/>
              </a:lnSpc>
              <a:spcBef>
                <a:spcPts val="0"/>
              </a:spcBef>
              <a:spcAft>
                <a:spcPts val="0"/>
              </a:spcAft>
              <a:buNone/>
            </a:pPr>
            <a:r>
              <a:rPr lang="en" sz="1400">
                <a:latin typeface="Calibri"/>
                <a:ea typeface="Calibri"/>
                <a:cs typeface="Calibri"/>
                <a:sym typeface="Calibri"/>
              </a:rPr>
              <a:t>information to our advantage?</a:t>
            </a:r>
            <a:endParaRPr sz="1400">
              <a:latin typeface="Calibri"/>
              <a:ea typeface="Calibri"/>
              <a:cs typeface="Calibri"/>
              <a:sym typeface="Calibri"/>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630" name="Shape 630"/>
        <p:cNvGrpSpPr/>
        <p:nvPr/>
      </p:nvGrpSpPr>
      <p:grpSpPr>
        <a:xfrm>
          <a:off x="0" y="0"/>
          <a:ext cx="0" cy="0"/>
          <a:chOff x="0" y="0"/>
          <a:chExt cx="0" cy="0"/>
        </a:xfrm>
      </p:grpSpPr>
      <p:grpSp>
        <p:nvGrpSpPr>
          <p:cNvPr id="631" name="Google Shape;631;p45"/>
          <p:cNvGrpSpPr/>
          <p:nvPr/>
        </p:nvGrpSpPr>
        <p:grpSpPr>
          <a:xfrm>
            <a:off x="560784" y="603694"/>
            <a:ext cx="3743325" cy="3728989"/>
            <a:chOff x="747712" y="804926"/>
            <a:chExt cx="4991100" cy="4971986"/>
          </a:xfrm>
        </p:grpSpPr>
        <p:sp>
          <p:nvSpPr>
            <p:cNvPr id="632" name="Google Shape;632;p45"/>
            <p:cNvSpPr/>
            <p:nvPr/>
          </p:nvSpPr>
          <p:spPr>
            <a:xfrm>
              <a:off x="842962" y="1271587"/>
              <a:ext cx="4895850" cy="4505325"/>
            </a:xfrm>
            <a:custGeom>
              <a:rect b="b" l="l" r="r" t="t"/>
              <a:pathLst>
                <a:path extrusionOk="0" h="4505325" w="4895850">
                  <a:moveTo>
                    <a:pt x="4895850" y="0"/>
                  </a:moveTo>
                  <a:lnTo>
                    <a:pt x="0" y="0"/>
                  </a:lnTo>
                  <a:lnTo>
                    <a:pt x="0" y="4419600"/>
                  </a:lnTo>
                  <a:lnTo>
                    <a:pt x="0" y="4505325"/>
                  </a:lnTo>
                  <a:lnTo>
                    <a:pt x="4895850" y="4505325"/>
                  </a:lnTo>
                  <a:lnTo>
                    <a:pt x="4895850" y="4419600"/>
                  </a:lnTo>
                  <a:lnTo>
                    <a:pt x="4895850" y="0"/>
                  </a:lnTo>
                  <a:close/>
                </a:path>
              </a:pathLst>
            </a:custGeom>
            <a:solidFill>
              <a:srgbClr val="A2A27A">
                <a:alpha val="19607"/>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633" name="Google Shape;633;p45"/>
            <p:cNvSpPr/>
            <p:nvPr/>
          </p:nvSpPr>
          <p:spPr>
            <a:xfrm>
              <a:off x="842962" y="1271587"/>
              <a:ext cx="4895850" cy="4505325"/>
            </a:xfrm>
            <a:custGeom>
              <a:rect b="b" l="l" r="r" t="t"/>
              <a:pathLst>
                <a:path extrusionOk="0" h="4505325" w="4895850">
                  <a:moveTo>
                    <a:pt x="0" y="4505325"/>
                  </a:moveTo>
                  <a:lnTo>
                    <a:pt x="4895850" y="4505325"/>
                  </a:lnTo>
                  <a:lnTo>
                    <a:pt x="4895850" y="0"/>
                  </a:lnTo>
                  <a:lnTo>
                    <a:pt x="0" y="0"/>
                  </a:lnTo>
                  <a:lnTo>
                    <a:pt x="0" y="4505325"/>
                  </a:lnTo>
                  <a:close/>
                </a:path>
              </a:pathLst>
            </a:custGeom>
            <a:noFill/>
            <a:ln cap="flat" cmpd="sng" w="2857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634" name="Google Shape;634;p45"/>
            <p:cNvSpPr/>
            <p:nvPr/>
          </p:nvSpPr>
          <p:spPr>
            <a:xfrm>
              <a:off x="747712" y="1176337"/>
              <a:ext cx="4886325" cy="4514850"/>
            </a:xfrm>
            <a:custGeom>
              <a:rect b="b" l="l" r="r" t="t"/>
              <a:pathLst>
                <a:path extrusionOk="0" h="4514850" w="4886325">
                  <a:moveTo>
                    <a:pt x="4886325" y="0"/>
                  </a:moveTo>
                  <a:lnTo>
                    <a:pt x="0" y="0"/>
                  </a:lnTo>
                  <a:lnTo>
                    <a:pt x="0" y="4514850"/>
                  </a:lnTo>
                  <a:lnTo>
                    <a:pt x="4886325" y="4514850"/>
                  </a:lnTo>
                  <a:lnTo>
                    <a:pt x="4886325"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635" name="Google Shape;635;p45"/>
            <p:cNvSpPr/>
            <p:nvPr/>
          </p:nvSpPr>
          <p:spPr>
            <a:xfrm>
              <a:off x="747712" y="1176337"/>
              <a:ext cx="4886325" cy="4514850"/>
            </a:xfrm>
            <a:custGeom>
              <a:rect b="b" l="l" r="r" t="t"/>
              <a:pathLst>
                <a:path extrusionOk="0" h="4514850" w="4886325">
                  <a:moveTo>
                    <a:pt x="0" y="4514850"/>
                  </a:moveTo>
                  <a:lnTo>
                    <a:pt x="4886325" y="4514850"/>
                  </a:lnTo>
                  <a:lnTo>
                    <a:pt x="4886325" y="0"/>
                  </a:lnTo>
                  <a:lnTo>
                    <a:pt x="0" y="0"/>
                  </a:lnTo>
                  <a:lnTo>
                    <a:pt x="0" y="4514850"/>
                  </a:lnTo>
                  <a:close/>
                </a:path>
              </a:pathLst>
            </a:custGeom>
            <a:noFill/>
            <a:ln cap="flat" cmpd="sng" w="2857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636" name="Google Shape;636;p45"/>
            <p:cNvSpPr/>
            <p:nvPr/>
          </p:nvSpPr>
          <p:spPr>
            <a:xfrm>
              <a:off x="4310126" y="804926"/>
              <a:ext cx="914400" cy="914400"/>
            </a:xfrm>
            <a:custGeom>
              <a:rect b="b" l="l" r="r" t="t"/>
              <a:pathLst>
                <a:path extrusionOk="0" h="914400" w="914400">
                  <a:moveTo>
                    <a:pt x="457200" y="0"/>
                  </a:moveTo>
                  <a:lnTo>
                    <a:pt x="410437" y="2359"/>
                  </a:lnTo>
                  <a:lnTo>
                    <a:pt x="365029" y="9284"/>
                  </a:lnTo>
                  <a:lnTo>
                    <a:pt x="321206" y="20546"/>
                  </a:lnTo>
                  <a:lnTo>
                    <a:pt x="279195" y="35915"/>
                  </a:lnTo>
                  <a:lnTo>
                    <a:pt x="239227" y="55161"/>
                  </a:lnTo>
                  <a:lnTo>
                    <a:pt x="201531" y="78056"/>
                  </a:lnTo>
                  <a:lnTo>
                    <a:pt x="166337" y="104370"/>
                  </a:lnTo>
                  <a:lnTo>
                    <a:pt x="133873" y="133873"/>
                  </a:lnTo>
                  <a:lnTo>
                    <a:pt x="104370" y="166337"/>
                  </a:lnTo>
                  <a:lnTo>
                    <a:pt x="78056" y="201531"/>
                  </a:lnTo>
                  <a:lnTo>
                    <a:pt x="55161" y="239227"/>
                  </a:lnTo>
                  <a:lnTo>
                    <a:pt x="35915" y="279195"/>
                  </a:lnTo>
                  <a:lnTo>
                    <a:pt x="20546" y="321206"/>
                  </a:lnTo>
                  <a:lnTo>
                    <a:pt x="9284" y="365029"/>
                  </a:lnTo>
                  <a:lnTo>
                    <a:pt x="2359" y="410437"/>
                  </a:lnTo>
                  <a:lnTo>
                    <a:pt x="0" y="457200"/>
                  </a:lnTo>
                  <a:lnTo>
                    <a:pt x="2359" y="503941"/>
                  </a:lnTo>
                  <a:lnTo>
                    <a:pt x="9284" y="549333"/>
                  </a:lnTo>
                  <a:lnTo>
                    <a:pt x="20546" y="593146"/>
                  </a:lnTo>
                  <a:lnTo>
                    <a:pt x="35915" y="635150"/>
                  </a:lnTo>
                  <a:lnTo>
                    <a:pt x="55161" y="675116"/>
                  </a:lnTo>
                  <a:lnTo>
                    <a:pt x="78056" y="712812"/>
                  </a:lnTo>
                  <a:lnTo>
                    <a:pt x="104370" y="748009"/>
                  </a:lnTo>
                  <a:lnTo>
                    <a:pt x="133873" y="780478"/>
                  </a:lnTo>
                  <a:lnTo>
                    <a:pt x="166337" y="809988"/>
                  </a:lnTo>
                  <a:lnTo>
                    <a:pt x="201531" y="836309"/>
                  </a:lnTo>
                  <a:lnTo>
                    <a:pt x="239227" y="859212"/>
                  </a:lnTo>
                  <a:lnTo>
                    <a:pt x="279195" y="878466"/>
                  </a:lnTo>
                  <a:lnTo>
                    <a:pt x="321206" y="893842"/>
                  </a:lnTo>
                  <a:lnTo>
                    <a:pt x="365029" y="905110"/>
                  </a:lnTo>
                  <a:lnTo>
                    <a:pt x="410437" y="912039"/>
                  </a:lnTo>
                  <a:lnTo>
                    <a:pt x="457200" y="914400"/>
                  </a:lnTo>
                  <a:lnTo>
                    <a:pt x="503941" y="912039"/>
                  </a:lnTo>
                  <a:lnTo>
                    <a:pt x="549333" y="905110"/>
                  </a:lnTo>
                  <a:lnTo>
                    <a:pt x="593146" y="893842"/>
                  </a:lnTo>
                  <a:lnTo>
                    <a:pt x="635150" y="878466"/>
                  </a:lnTo>
                  <a:lnTo>
                    <a:pt x="675116" y="859212"/>
                  </a:lnTo>
                  <a:lnTo>
                    <a:pt x="712812" y="836309"/>
                  </a:lnTo>
                  <a:lnTo>
                    <a:pt x="748009" y="809988"/>
                  </a:lnTo>
                  <a:lnTo>
                    <a:pt x="780478" y="780478"/>
                  </a:lnTo>
                  <a:lnTo>
                    <a:pt x="802121" y="756665"/>
                  </a:lnTo>
                  <a:lnTo>
                    <a:pt x="457200" y="756665"/>
                  </a:lnTo>
                  <a:lnTo>
                    <a:pt x="408599" y="752745"/>
                  </a:lnTo>
                  <a:lnTo>
                    <a:pt x="362497" y="741395"/>
                  </a:lnTo>
                  <a:lnTo>
                    <a:pt x="319510" y="723233"/>
                  </a:lnTo>
                  <a:lnTo>
                    <a:pt x="280255" y="698875"/>
                  </a:lnTo>
                  <a:lnTo>
                    <a:pt x="245348" y="668940"/>
                  </a:lnTo>
                  <a:lnTo>
                    <a:pt x="215405" y="634044"/>
                  </a:lnTo>
                  <a:lnTo>
                    <a:pt x="191043" y="594805"/>
                  </a:lnTo>
                  <a:lnTo>
                    <a:pt x="172878" y="551840"/>
                  </a:lnTo>
                  <a:lnTo>
                    <a:pt x="161527" y="505766"/>
                  </a:lnTo>
                  <a:lnTo>
                    <a:pt x="157607" y="457200"/>
                  </a:lnTo>
                  <a:lnTo>
                    <a:pt x="161527" y="408599"/>
                  </a:lnTo>
                  <a:lnTo>
                    <a:pt x="172878" y="362497"/>
                  </a:lnTo>
                  <a:lnTo>
                    <a:pt x="191043" y="319510"/>
                  </a:lnTo>
                  <a:lnTo>
                    <a:pt x="215405" y="280255"/>
                  </a:lnTo>
                  <a:lnTo>
                    <a:pt x="245348" y="245348"/>
                  </a:lnTo>
                  <a:lnTo>
                    <a:pt x="280255" y="215405"/>
                  </a:lnTo>
                  <a:lnTo>
                    <a:pt x="319510" y="191043"/>
                  </a:lnTo>
                  <a:lnTo>
                    <a:pt x="362497" y="172878"/>
                  </a:lnTo>
                  <a:lnTo>
                    <a:pt x="408599" y="161527"/>
                  </a:lnTo>
                  <a:lnTo>
                    <a:pt x="457200" y="157607"/>
                  </a:lnTo>
                  <a:lnTo>
                    <a:pt x="802052" y="157607"/>
                  </a:lnTo>
                  <a:lnTo>
                    <a:pt x="780478" y="133873"/>
                  </a:lnTo>
                  <a:lnTo>
                    <a:pt x="748009" y="104370"/>
                  </a:lnTo>
                  <a:lnTo>
                    <a:pt x="712812" y="78056"/>
                  </a:lnTo>
                  <a:lnTo>
                    <a:pt x="675116" y="55161"/>
                  </a:lnTo>
                  <a:lnTo>
                    <a:pt x="635150" y="35915"/>
                  </a:lnTo>
                  <a:lnTo>
                    <a:pt x="593146" y="20546"/>
                  </a:lnTo>
                  <a:lnTo>
                    <a:pt x="549333" y="9284"/>
                  </a:lnTo>
                  <a:lnTo>
                    <a:pt x="503941" y="2359"/>
                  </a:lnTo>
                  <a:lnTo>
                    <a:pt x="457200" y="0"/>
                  </a:lnTo>
                  <a:close/>
                </a:path>
                <a:path extrusionOk="0" h="914400" w="914400">
                  <a:moveTo>
                    <a:pt x="802052" y="157607"/>
                  </a:moveTo>
                  <a:lnTo>
                    <a:pt x="457200" y="157607"/>
                  </a:lnTo>
                  <a:lnTo>
                    <a:pt x="505766" y="161527"/>
                  </a:lnTo>
                  <a:lnTo>
                    <a:pt x="551840" y="172878"/>
                  </a:lnTo>
                  <a:lnTo>
                    <a:pt x="594805" y="191043"/>
                  </a:lnTo>
                  <a:lnTo>
                    <a:pt x="634044" y="215405"/>
                  </a:lnTo>
                  <a:lnTo>
                    <a:pt x="668940" y="245348"/>
                  </a:lnTo>
                  <a:lnTo>
                    <a:pt x="698875" y="280255"/>
                  </a:lnTo>
                  <a:lnTo>
                    <a:pt x="723233" y="319510"/>
                  </a:lnTo>
                  <a:lnTo>
                    <a:pt x="741395" y="362497"/>
                  </a:lnTo>
                  <a:lnTo>
                    <a:pt x="752745" y="408599"/>
                  </a:lnTo>
                  <a:lnTo>
                    <a:pt x="756665" y="457200"/>
                  </a:lnTo>
                  <a:lnTo>
                    <a:pt x="752745" y="505766"/>
                  </a:lnTo>
                  <a:lnTo>
                    <a:pt x="741395" y="551840"/>
                  </a:lnTo>
                  <a:lnTo>
                    <a:pt x="723233" y="594805"/>
                  </a:lnTo>
                  <a:lnTo>
                    <a:pt x="698875" y="634044"/>
                  </a:lnTo>
                  <a:lnTo>
                    <a:pt x="668940" y="668940"/>
                  </a:lnTo>
                  <a:lnTo>
                    <a:pt x="634044" y="698875"/>
                  </a:lnTo>
                  <a:lnTo>
                    <a:pt x="594805" y="723233"/>
                  </a:lnTo>
                  <a:lnTo>
                    <a:pt x="551840" y="741395"/>
                  </a:lnTo>
                  <a:lnTo>
                    <a:pt x="505766" y="752745"/>
                  </a:lnTo>
                  <a:lnTo>
                    <a:pt x="457200" y="756665"/>
                  </a:lnTo>
                  <a:lnTo>
                    <a:pt x="802121" y="756665"/>
                  </a:lnTo>
                  <a:lnTo>
                    <a:pt x="836309" y="712812"/>
                  </a:lnTo>
                  <a:lnTo>
                    <a:pt x="859212" y="675116"/>
                  </a:lnTo>
                  <a:lnTo>
                    <a:pt x="878466" y="635150"/>
                  </a:lnTo>
                  <a:lnTo>
                    <a:pt x="893842" y="593146"/>
                  </a:lnTo>
                  <a:lnTo>
                    <a:pt x="905110" y="549333"/>
                  </a:lnTo>
                  <a:lnTo>
                    <a:pt x="912039" y="503941"/>
                  </a:lnTo>
                  <a:lnTo>
                    <a:pt x="914400" y="457200"/>
                  </a:lnTo>
                  <a:lnTo>
                    <a:pt x="912039" y="410437"/>
                  </a:lnTo>
                  <a:lnTo>
                    <a:pt x="905110" y="365029"/>
                  </a:lnTo>
                  <a:lnTo>
                    <a:pt x="893842" y="321206"/>
                  </a:lnTo>
                  <a:lnTo>
                    <a:pt x="878466" y="279195"/>
                  </a:lnTo>
                  <a:lnTo>
                    <a:pt x="859212" y="239227"/>
                  </a:lnTo>
                  <a:lnTo>
                    <a:pt x="836309" y="201531"/>
                  </a:lnTo>
                  <a:lnTo>
                    <a:pt x="809988" y="166337"/>
                  </a:lnTo>
                  <a:lnTo>
                    <a:pt x="802052" y="157607"/>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637" name="Google Shape;637;p45"/>
            <p:cNvSpPr/>
            <p:nvPr/>
          </p:nvSpPr>
          <p:spPr>
            <a:xfrm>
              <a:off x="4310126" y="804926"/>
              <a:ext cx="914400" cy="914400"/>
            </a:xfrm>
            <a:custGeom>
              <a:rect b="b" l="l" r="r" t="t"/>
              <a:pathLst>
                <a:path extrusionOk="0" h="914400" w="914400">
                  <a:moveTo>
                    <a:pt x="457200" y="0"/>
                  </a:moveTo>
                  <a:lnTo>
                    <a:pt x="410437" y="2359"/>
                  </a:lnTo>
                  <a:lnTo>
                    <a:pt x="365029" y="9284"/>
                  </a:lnTo>
                  <a:lnTo>
                    <a:pt x="321206" y="20546"/>
                  </a:lnTo>
                  <a:lnTo>
                    <a:pt x="279195" y="35915"/>
                  </a:lnTo>
                  <a:lnTo>
                    <a:pt x="239227" y="55161"/>
                  </a:lnTo>
                  <a:lnTo>
                    <a:pt x="201531" y="78056"/>
                  </a:lnTo>
                  <a:lnTo>
                    <a:pt x="166337" y="104370"/>
                  </a:lnTo>
                  <a:lnTo>
                    <a:pt x="133873" y="133873"/>
                  </a:lnTo>
                  <a:lnTo>
                    <a:pt x="104370" y="166337"/>
                  </a:lnTo>
                  <a:lnTo>
                    <a:pt x="78056" y="201531"/>
                  </a:lnTo>
                  <a:lnTo>
                    <a:pt x="55161" y="239227"/>
                  </a:lnTo>
                  <a:lnTo>
                    <a:pt x="35915" y="279195"/>
                  </a:lnTo>
                  <a:lnTo>
                    <a:pt x="20546" y="321206"/>
                  </a:lnTo>
                  <a:lnTo>
                    <a:pt x="9284" y="365029"/>
                  </a:lnTo>
                  <a:lnTo>
                    <a:pt x="2359" y="410437"/>
                  </a:lnTo>
                  <a:lnTo>
                    <a:pt x="0" y="457200"/>
                  </a:lnTo>
                  <a:lnTo>
                    <a:pt x="2359" y="503941"/>
                  </a:lnTo>
                  <a:lnTo>
                    <a:pt x="9284" y="549333"/>
                  </a:lnTo>
                  <a:lnTo>
                    <a:pt x="20546" y="593146"/>
                  </a:lnTo>
                  <a:lnTo>
                    <a:pt x="35915" y="635150"/>
                  </a:lnTo>
                  <a:lnTo>
                    <a:pt x="55161" y="675116"/>
                  </a:lnTo>
                  <a:lnTo>
                    <a:pt x="78056" y="712812"/>
                  </a:lnTo>
                  <a:lnTo>
                    <a:pt x="104370" y="748009"/>
                  </a:lnTo>
                  <a:lnTo>
                    <a:pt x="133873" y="780478"/>
                  </a:lnTo>
                  <a:lnTo>
                    <a:pt x="166337" y="809988"/>
                  </a:lnTo>
                  <a:lnTo>
                    <a:pt x="201531" y="836309"/>
                  </a:lnTo>
                  <a:lnTo>
                    <a:pt x="239227" y="859212"/>
                  </a:lnTo>
                  <a:lnTo>
                    <a:pt x="279195" y="878466"/>
                  </a:lnTo>
                  <a:lnTo>
                    <a:pt x="321206" y="893842"/>
                  </a:lnTo>
                  <a:lnTo>
                    <a:pt x="365029" y="905110"/>
                  </a:lnTo>
                  <a:lnTo>
                    <a:pt x="410437" y="912039"/>
                  </a:lnTo>
                  <a:lnTo>
                    <a:pt x="457200" y="914400"/>
                  </a:lnTo>
                  <a:lnTo>
                    <a:pt x="503941" y="912039"/>
                  </a:lnTo>
                  <a:lnTo>
                    <a:pt x="549333" y="905110"/>
                  </a:lnTo>
                  <a:lnTo>
                    <a:pt x="593146" y="893842"/>
                  </a:lnTo>
                  <a:lnTo>
                    <a:pt x="635150" y="878466"/>
                  </a:lnTo>
                  <a:lnTo>
                    <a:pt x="675116" y="859212"/>
                  </a:lnTo>
                  <a:lnTo>
                    <a:pt x="712812" y="836309"/>
                  </a:lnTo>
                  <a:lnTo>
                    <a:pt x="748009" y="809988"/>
                  </a:lnTo>
                  <a:lnTo>
                    <a:pt x="780478" y="780478"/>
                  </a:lnTo>
                  <a:lnTo>
                    <a:pt x="809988" y="748009"/>
                  </a:lnTo>
                  <a:lnTo>
                    <a:pt x="836309" y="712812"/>
                  </a:lnTo>
                  <a:lnTo>
                    <a:pt x="859212" y="675116"/>
                  </a:lnTo>
                  <a:lnTo>
                    <a:pt x="878466" y="635150"/>
                  </a:lnTo>
                  <a:lnTo>
                    <a:pt x="893842" y="593146"/>
                  </a:lnTo>
                  <a:lnTo>
                    <a:pt x="905110" y="549333"/>
                  </a:lnTo>
                  <a:lnTo>
                    <a:pt x="912039" y="503941"/>
                  </a:lnTo>
                  <a:lnTo>
                    <a:pt x="914400" y="457200"/>
                  </a:lnTo>
                  <a:lnTo>
                    <a:pt x="912039" y="410437"/>
                  </a:lnTo>
                  <a:lnTo>
                    <a:pt x="905110" y="365029"/>
                  </a:lnTo>
                  <a:lnTo>
                    <a:pt x="893842" y="321206"/>
                  </a:lnTo>
                  <a:lnTo>
                    <a:pt x="878466" y="279195"/>
                  </a:lnTo>
                  <a:lnTo>
                    <a:pt x="859212" y="239227"/>
                  </a:lnTo>
                  <a:lnTo>
                    <a:pt x="836309" y="201531"/>
                  </a:lnTo>
                  <a:lnTo>
                    <a:pt x="809988" y="166337"/>
                  </a:lnTo>
                  <a:lnTo>
                    <a:pt x="780478" y="133873"/>
                  </a:lnTo>
                  <a:lnTo>
                    <a:pt x="748009" y="104370"/>
                  </a:lnTo>
                  <a:lnTo>
                    <a:pt x="712812" y="78056"/>
                  </a:lnTo>
                  <a:lnTo>
                    <a:pt x="675116" y="55161"/>
                  </a:lnTo>
                  <a:lnTo>
                    <a:pt x="635150" y="35915"/>
                  </a:lnTo>
                  <a:lnTo>
                    <a:pt x="593146" y="20546"/>
                  </a:lnTo>
                  <a:lnTo>
                    <a:pt x="549333" y="9284"/>
                  </a:lnTo>
                  <a:lnTo>
                    <a:pt x="503941" y="2359"/>
                  </a:lnTo>
                  <a:lnTo>
                    <a:pt x="457200" y="0"/>
                  </a:lnTo>
                  <a:close/>
                </a:path>
                <a:path extrusionOk="0" h="914400" w="914400">
                  <a:moveTo>
                    <a:pt x="457200" y="756665"/>
                  </a:moveTo>
                  <a:lnTo>
                    <a:pt x="408599" y="752745"/>
                  </a:lnTo>
                  <a:lnTo>
                    <a:pt x="362497" y="741395"/>
                  </a:lnTo>
                  <a:lnTo>
                    <a:pt x="319510" y="723233"/>
                  </a:lnTo>
                  <a:lnTo>
                    <a:pt x="280255" y="698875"/>
                  </a:lnTo>
                  <a:lnTo>
                    <a:pt x="245348" y="668940"/>
                  </a:lnTo>
                  <a:lnTo>
                    <a:pt x="215405" y="634044"/>
                  </a:lnTo>
                  <a:lnTo>
                    <a:pt x="191043" y="594805"/>
                  </a:lnTo>
                  <a:lnTo>
                    <a:pt x="172878" y="551840"/>
                  </a:lnTo>
                  <a:lnTo>
                    <a:pt x="161527" y="505766"/>
                  </a:lnTo>
                  <a:lnTo>
                    <a:pt x="157607" y="457200"/>
                  </a:lnTo>
                  <a:lnTo>
                    <a:pt x="161527" y="408599"/>
                  </a:lnTo>
                  <a:lnTo>
                    <a:pt x="172878" y="362497"/>
                  </a:lnTo>
                  <a:lnTo>
                    <a:pt x="191043" y="319510"/>
                  </a:lnTo>
                  <a:lnTo>
                    <a:pt x="215405" y="280255"/>
                  </a:lnTo>
                  <a:lnTo>
                    <a:pt x="245348" y="245348"/>
                  </a:lnTo>
                  <a:lnTo>
                    <a:pt x="280255" y="215405"/>
                  </a:lnTo>
                  <a:lnTo>
                    <a:pt x="319510" y="191043"/>
                  </a:lnTo>
                  <a:lnTo>
                    <a:pt x="362497" y="172878"/>
                  </a:lnTo>
                  <a:lnTo>
                    <a:pt x="408599" y="161527"/>
                  </a:lnTo>
                  <a:lnTo>
                    <a:pt x="457200" y="157607"/>
                  </a:lnTo>
                  <a:lnTo>
                    <a:pt x="505766" y="161527"/>
                  </a:lnTo>
                  <a:lnTo>
                    <a:pt x="551840" y="172878"/>
                  </a:lnTo>
                  <a:lnTo>
                    <a:pt x="594805" y="191043"/>
                  </a:lnTo>
                  <a:lnTo>
                    <a:pt x="634044" y="215405"/>
                  </a:lnTo>
                  <a:lnTo>
                    <a:pt x="668940" y="245348"/>
                  </a:lnTo>
                  <a:lnTo>
                    <a:pt x="698875" y="280255"/>
                  </a:lnTo>
                  <a:lnTo>
                    <a:pt x="723233" y="319510"/>
                  </a:lnTo>
                  <a:lnTo>
                    <a:pt x="741395" y="362497"/>
                  </a:lnTo>
                  <a:lnTo>
                    <a:pt x="752745" y="408599"/>
                  </a:lnTo>
                  <a:lnTo>
                    <a:pt x="756665" y="457200"/>
                  </a:lnTo>
                  <a:lnTo>
                    <a:pt x="752745" y="505766"/>
                  </a:lnTo>
                  <a:lnTo>
                    <a:pt x="741395" y="551840"/>
                  </a:lnTo>
                  <a:lnTo>
                    <a:pt x="723233" y="594805"/>
                  </a:lnTo>
                  <a:lnTo>
                    <a:pt x="698875" y="634044"/>
                  </a:lnTo>
                  <a:lnTo>
                    <a:pt x="668940" y="668940"/>
                  </a:lnTo>
                  <a:lnTo>
                    <a:pt x="634044" y="698875"/>
                  </a:lnTo>
                  <a:lnTo>
                    <a:pt x="594805" y="723233"/>
                  </a:lnTo>
                  <a:lnTo>
                    <a:pt x="551840" y="741395"/>
                  </a:lnTo>
                  <a:lnTo>
                    <a:pt x="505766" y="752745"/>
                  </a:lnTo>
                  <a:lnTo>
                    <a:pt x="457200" y="756665"/>
                  </a:lnTo>
                  <a:close/>
                </a:path>
              </a:pathLst>
            </a:custGeom>
            <a:noFill/>
            <a:ln cap="flat" cmpd="sng" w="2857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638" name="Google Shape;638;p45"/>
            <p:cNvSpPr/>
            <p:nvPr/>
          </p:nvSpPr>
          <p:spPr>
            <a:xfrm>
              <a:off x="4310126" y="804926"/>
              <a:ext cx="914400" cy="914400"/>
            </a:xfrm>
            <a:custGeom>
              <a:rect b="b" l="l" r="r" t="t"/>
              <a:pathLst>
                <a:path extrusionOk="0" h="914400" w="914400">
                  <a:moveTo>
                    <a:pt x="457200" y="0"/>
                  </a:moveTo>
                  <a:lnTo>
                    <a:pt x="410437" y="2359"/>
                  </a:lnTo>
                  <a:lnTo>
                    <a:pt x="365029" y="9284"/>
                  </a:lnTo>
                  <a:lnTo>
                    <a:pt x="321206" y="20546"/>
                  </a:lnTo>
                  <a:lnTo>
                    <a:pt x="279195" y="35915"/>
                  </a:lnTo>
                  <a:lnTo>
                    <a:pt x="239227" y="55161"/>
                  </a:lnTo>
                  <a:lnTo>
                    <a:pt x="201531" y="78056"/>
                  </a:lnTo>
                  <a:lnTo>
                    <a:pt x="166337" y="104370"/>
                  </a:lnTo>
                  <a:lnTo>
                    <a:pt x="133873" y="133873"/>
                  </a:lnTo>
                  <a:lnTo>
                    <a:pt x="104370" y="166337"/>
                  </a:lnTo>
                  <a:lnTo>
                    <a:pt x="78056" y="201531"/>
                  </a:lnTo>
                  <a:lnTo>
                    <a:pt x="55161" y="239227"/>
                  </a:lnTo>
                  <a:lnTo>
                    <a:pt x="35915" y="279195"/>
                  </a:lnTo>
                  <a:lnTo>
                    <a:pt x="20546" y="321206"/>
                  </a:lnTo>
                  <a:lnTo>
                    <a:pt x="9284" y="365029"/>
                  </a:lnTo>
                  <a:lnTo>
                    <a:pt x="2359" y="410437"/>
                  </a:lnTo>
                  <a:lnTo>
                    <a:pt x="0" y="457200"/>
                  </a:lnTo>
                  <a:lnTo>
                    <a:pt x="2359" y="503941"/>
                  </a:lnTo>
                  <a:lnTo>
                    <a:pt x="9284" y="549333"/>
                  </a:lnTo>
                  <a:lnTo>
                    <a:pt x="20546" y="593146"/>
                  </a:lnTo>
                  <a:lnTo>
                    <a:pt x="35915" y="635150"/>
                  </a:lnTo>
                  <a:lnTo>
                    <a:pt x="55161" y="675116"/>
                  </a:lnTo>
                  <a:lnTo>
                    <a:pt x="78056" y="712812"/>
                  </a:lnTo>
                  <a:lnTo>
                    <a:pt x="104370" y="748009"/>
                  </a:lnTo>
                  <a:lnTo>
                    <a:pt x="133873" y="780478"/>
                  </a:lnTo>
                  <a:lnTo>
                    <a:pt x="166337" y="809988"/>
                  </a:lnTo>
                  <a:lnTo>
                    <a:pt x="201531" y="836309"/>
                  </a:lnTo>
                  <a:lnTo>
                    <a:pt x="239227" y="859212"/>
                  </a:lnTo>
                  <a:lnTo>
                    <a:pt x="279195" y="878466"/>
                  </a:lnTo>
                  <a:lnTo>
                    <a:pt x="321206" y="893842"/>
                  </a:lnTo>
                  <a:lnTo>
                    <a:pt x="365029" y="905110"/>
                  </a:lnTo>
                  <a:lnTo>
                    <a:pt x="410437" y="912039"/>
                  </a:lnTo>
                  <a:lnTo>
                    <a:pt x="457200" y="914400"/>
                  </a:lnTo>
                  <a:lnTo>
                    <a:pt x="503941" y="912039"/>
                  </a:lnTo>
                  <a:lnTo>
                    <a:pt x="549333" y="905110"/>
                  </a:lnTo>
                  <a:lnTo>
                    <a:pt x="593146" y="893842"/>
                  </a:lnTo>
                  <a:lnTo>
                    <a:pt x="635150" y="878466"/>
                  </a:lnTo>
                  <a:lnTo>
                    <a:pt x="675116" y="859212"/>
                  </a:lnTo>
                  <a:lnTo>
                    <a:pt x="712812" y="836309"/>
                  </a:lnTo>
                  <a:lnTo>
                    <a:pt x="748009" y="809988"/>
                  </a:lnTo>
                  <a:lnTo>
                    <a:pt x="780478" y="780478"/>
                  </a:lnTo>
                  <a:lnTo>
                    <a:pt x="802121" y="756665"/>
                  </a:lnTo>
                  <a:lnTo>
                    <a:pt x="457200" y="756665"/>
                  </a:lnTo>
                  <a:lnTo>
                    <a:pt x="408599" y="752745"/>
                  </a:lnTo>
                  <a:lnTo>
                    <a:pt x="362497" y="741395"/>
                  </a:lnTo>
                  <a:lnTo>
                    <a:pt x="319510" y="723233"/>
                  </a:lnTo>
                  <a:lnTo>
                    <a:pt x="280255" y="698875"/>
                  </a:lnTo>
                  <a:lnTo>
                    <a:pt x="245348" y="668940"/>
                  </a:lnTo>
                  <a:lnTo>
                    <a:pt x="215405" y="634044"/>
                  </a:lnTo>
                  <a:lnTo>
                    <a:pt x="191043" y="594805"/>
                  </a:lnTo>
                  <a:lnTo>
                    <a:pt x="172878" y="551840"/>
                  </a:lnTo>
                  <a:lnTo>
                    <a:pt x="161527" y="505766"/>
                  </a:lnTo>
                  <a:lnTo>
                    <a:pt x="157607" y="457200"/>
                  </a:lnTo>
                  <a:lnTo>
                    <a:pt x="161527" y="408599"/>
                  </a:lnTo>
                  <a:lnTo>
                    <a:pt x="172878" y="362497"/>
                  </a:lnTo>
                  <a:lnTo>
                    <a:pt x="191043" y="319510"/>
                  </a:lnTo>
                  <a:lnTo>
                    <a:pt x="215405" y="280255"/>
                  </a:lnTo>
                  <a:lnTo>
                    <a:pt x="245348" y="245348"/>
                  </a:lnTo>
                  <a:lnTo>
                    <a:pt x="280255" y="215405"/>
                  </a:lnTo>
                  <a:lnTo>
                    <a:pt x="319510" y="191043"/>
                  </a:lnTo>
                  <a:lnTo>
                    <a:pt x="362497" y="172878"/>
                  </a:lnTo>
                  <a:lnTo>
                    <a:pt x="408599" y="161527"/>
                  </a:lnTo>
                  <a:lnTo>
                    <a:pt x="457200" y="157607"/>
                  </a:lnTo>
                  <a:lnTo>
                    <a:pt x="802052" y="157607"/>
                  </a:lnTo>
                  <a:lnTo>
                    <a:pt x="780478" y="133873"/>
                  </a:lnTo>
                  <a:lnTo>
                    <a:pt x="748009" y="104370"/>
                  </a:lnTo>
                  <a:lnTo>
                    <a:pt x="712812" y="78056"/>
                  </a:lnTo>
                  <a:lnTo>
                    <a:pt x="675116" y="55161"/>
                  </a:lnTo>
                  <a:lnTo>
                    <a:pt x="635150" y="35915"/>
                  </a:lnTo>
                  <a:lnTo>
                    <a:pt x="593146" y="20546"/>
                  </a:lnTo>
                  <a:lnTo>
                    <a:pt x="549333" y="9284"/>
                  </a:lnTo>
                  <a:lnTo>
                    <a:pt x="503941" y="2359"/>
                  </a:lnTo>
                  <a:lnTo>
                    <a:pt x="457200" y="0"/>
                  </a:lnTo>
                  <a:close/>
                </a:path>
                <a:path extrusionOk="0" h="914400" w="914400">
                  <a:moveTo>
                    <a:pt x="802052" y="157607"/>
                  </a:moveTo>
                  <a:lnTo>
                    <a:pt x="457200" y="157607"/>
                  </a:lnTo>
                  <a:lnTo>
                    <a:pt x="505766" y="161527"/>
                  </a:lnTo>
                  <a:lnTo>
                    <a:pt x="551840" y="172878"/>
                  </a:lnTo>
                  <a:lnTo>
                    <a:pt x="594805" y="191043"/>
                  </a:lnTo>
                  <a:lnTo>
                    <a:pt x="634044" y="215405"/>
                  </a:lnTo>
                  <a:lnTo>
                    <a:pt x="668940" y="245348"/>
                  </a:lnTo>
                  <a:lnTo>
                    <a:pt x="698875" y="280255"/>
                  </a:lnTo>
                  <a:lnTo>
                    <a:pt x="723233" y="319510"/>
                  </a:lnTo>
                  <a:lnTo>
                    <a:pt x="741395" y="362497"/>
                  </a:lnTo>
                  <a:lnTo>
                    <a:pt x="752745" y="408599"/>
                  </a:lnTo>
                  <a:lnTo>
                    <a:pt x="756665" y="457200"/>
                  </a:lnTo>
                  <a:lnTo>
                    <a:pt x="752745" y="505766"/>
                  </a:lnTo>
                  <a:lnTo>
                    <a:pt x="741395" y="551840"/>
                  </a:lnTo>
                  <a:lnTo>
                    <a:pt x="723233" y="594805"/>
                  </a:lnTo>
                  <a:lnTo>
                    <a:pt x="698875" y="634044"/>
                  </a:lnTo>
                  <a:lnTo>
                    <a:pt x="668940" y="668940"/>
                  </a:lnTo>
                  <a:lnTo>
                    <a:pt x="634044" y="698875"/>
                  </a:lnTo>
                  <a:lnTo>
                    <a:pt x="594805" y="723233"/>
                  </a:lnTo>
                  <a:lnTo>
                    <a:pt x="551840" y="741395"/>
                  </a:lnTo>
                  <a:lnTo>
                    <a:pt x="505766" y="752745"/>
                  </a:lnTo>
                  <a:lnTo>
                    <a:pt x="457200" y="756665"/>
                  </a:lnTo>
                  <a:lnTo>
                    <a:pt x="802121" y="756665"/>
                  </a:lnTo>
                  <a:lnTo>
                    <a:pt x="836309" y="712812"/>
                  </a:lnTo>
                  <a:lnTo>
                    <a:pt x="859212" y="675116"/>
                  </a:lnTo>
                  <a:lnTo>
                    <a:pt x="878466" y="635150"/>
                  </a:lnTo>
                  <a:lnTo>
                    <a:pt x="893842" y="593146"/>
                  </a:lnTo>
                  <a:lnTo>
                    <a:pt x="905110" y="549333"/>
                  </a:lnTo>
                  <a:lnTo>
                    <a:pt x="912039" y="503941"/>
                  </a:lnTo>
                  <a:lnTo>
                    <a:pt x="914400" y="457200"/>
                  </a:lnTo>
                  <a:lnTo>
                    <a:pt x="912039" y="410437"/>
                  </a:lnTo>
                  <a:lnTo>
                    <a:pt x="905110" y="365029"/>
                  </a:lnTo>
                  <a:lnTo>
                    <a:pt x="893842" y="321206"/>
                  </a:lnTo>
                  <a:lnTo>
                    <a:pt x="878466" y="279195"/>
                  </a:lnTo>
                  <a:lnTo>
                    <a:pt x="859212" y="239227"/>
                  </a:lnTo>
                  <a:lnTo>
                    <a:pt x="836309" y="201531"/>
                  </a:lnTo>
                  <a:lnTo>
                    <a:pt x="809988" y="166337"/>
                  </a:lnTo>
                  <a:lnTo>
                    <a:pt x="802052" y="157607"/>
                  </a:lnTo>
                  <a:close/>
                </a:path>
              </a:pathLst>
            </a:custGeom>
            <a:solidFill>
              <a:srgbClr val="B79D79">
                <a:alpha val="19607"/>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639" name="Google Shape;639;p45"/>
            <p:cNvSpPr/>
            <p:nvPr/>
          </p:nvSpPr>
          <p:spPr>
            <a:xfrm>
              <a:off x="4310126" y="804926"/>
              <a:ext cx="914400" cy="914400"/>
            </a:xfrm>
            <a:custGeom>
              <a:rect b="b" l="l" r="r" t="t"/>
              <a:pathLst>
                <a:path extrusionOk="0" h="914400" w="914400">
                  <a:moveTo>
                    <a:pt x="457200" y="0"/>
                  </a:moveTo>
                  <a:lnTo>
                    <a:pt x="410437" y="2359"/>
                  </a:lnTo>
                  <a:lnTo>
                    <a:pt x="365029" y="9284"/>
                  </a:lnTo>
                  <a:lnTo>
                    <a:pt x="321206" y="20546"/>
                  </a:lnTo>
                  <a:lnTo>
                    <a:pt x="279195" y="35915"/>
                  </a:lnTo>
                  <a:lnTo>
                    <a:pt x="239227" y="55161"/>
                  </a:lnTo>
                  <a:lnTo>
                    <a:pt x="201531" y="78056"/>
                  </a:lnTo>
                  <a:lnTo>
                    <a:pt x="166337" y="104370"/>
                  </a:lnTo>
                  <a:lnTo>
                    <a:pt x="133873" y="133873"/>
                  </a:lnTo>
                  <a:lnTo>
                    <a:pt x="104370" y="166337"/>
                  </a:lnTo>
                  <a:lnTo>
                    <a:pt x="78056" y="201531"/>
                  </a:lnTo>
                  <a:lnTo>
                    <a:pt x="55161" y="239227"/>
                  </a:lnTo>
                  <a:lnTo>
                    <a:pt x="35915" y="279195"/>
                  </a:lnTo>
                  <a:lnTo>
                    <a:pt x="20546" y="321206"/>
                  </a:lnTo>
                  <a:lnTo>
                    <a:pt x="9284" y="365029"/>
                  </a:lnTo>
                  <a:lnTo>
                    <a:pt x="2359" y="410437"/>
                  </a:lnTo>
                  <a:lnTo>
                    <a:pt x="0" y="457200"/>
                  </a:lnTo>
                  <a:lnTo>
                    <a:pt x="2359" y="503941"/>
                  </a:lnTo>
                  <a:lnTo>
                    <a:pt x="9284" y="549333"/>
                  </a:lnTo>
                  <a:lnTo>
                    <a:pt x="20546" y="593146"/>
                  </a:lnTo>
                  <a:lnTo>
                    <a:pt x="35915" y="635150"/>
                  </a:lnTo>
                  <a:lnTo>
                    <a:pt x="55161" y="675116"/>
                  </a:lnTo>
                  <a:lnTo>
                    <a:pt x="78056" y="712812"/>
                  </a:lnTo>
                  <a:lnTo>
                    <a:pt x="104370" y="748009"/>
                  </a:lnTo>
                  <a:lnTo>
                    <a:pt x="133873" y="780478"/>
                  </a:lnTo>
                  <a:lnTo>
                    <a:pt x="166337" y="809988"/>
                  </a:lnTo>
                  <a:lnTo>
                    <a:pt x="201531" y="836309"/>
                  </a:lnTo>
                  <a:lnTo>
                    <a:pt x="239227" y="859212"/>
                  </a:lnTo>
                  <a:lnTo>
                    <a:pt x="279195" y="878466"/>
                  </a:lnTo>
                  <a:lnTo>
                    <a:pt x="321206" y="893842"/>
                  </a:lnTo>
                  <a:lnTo>
                    <a:pt x="365029" y="905110"/>
                  </a:lnTo>
                  <a:lnTo>
                    <a:pt x="410437" y="912039"/>
                  </a:lnTo>
                  <a:lnTo>
                    <a:pt x="457200" y="914400"/>
                  </a:lnTo>
                  <a:lnTo>
                    <a:pt x="503941" y="912039"/>
                  </a:lnTo>
                  <a:lnTo>
                    <a:pt x="549333" y="905110"/>
                  </a:lnTo>
                  <a:lnTo>
                    <a:pt x="593146" y="893842"/>
                  </a:lnTo>
                  <a:lnTo>
                    <a:pt x="635150" y="878466"/>
                  </a:lnTo>
                  <a:lnTo>
                    <a:pt x="675116" y="859212"/>
                  </a:lnTo>
                  <a:lnTo>
                    <a:pt x="712812" y="836309"/>
                  </a:lnTo>
                  <a:lnTo>
                    <a:pt x="748009" y="809988"/>
                  </a:lnTo>
                  <a:lnTo>
                    <a:pt x="780478" y="780478"/>
                  </a:lnTo>
                  <a:lnTo>
                    <a:pt x="809988" y="748009"/>
                  </a:lnTo>
                  <a:lnTo>
                    <a:pt x="836309" y="712812"/>
                  </a:lnTo>
                  <a:lnTo>
                    <a:pt x="859212" y="675116"/>
                  </a:lnTo>
                  <a:lnTo>
                    <a:pt x="878466" y="635150"/>
                  </a:lnTo>
                  <a:lnTo>
                    <a:pt x="893842" y="593146"/>
                  </a:lnTo>
                  <a:lnTo>
                    <a:pt x="905110" y="549333"/>
                  </a:lnTo>
                  <a:lnTo>
                    <a:pt x="912039" y="503941"/>
                  </a:lnTo>
                  <a:lnTo>
                    <a:pt x="914400" y="457200"/>
                  </a:lnTo>
                  <a:lnTo>
                    <a:pt x="912039" y="410437"/>
                  </a:lnTo>
                  <a:lnTo>
                    <a:pt x="905110" y="365029"/>
                  </a:lnTo>
                  <a:lnTo>
                    <a:pt x="893842" y="321206"/>
                  </a:lnTo>
                  <a:lnTo>
                    <a:pt x="878466" y="279195"/>
                  </a:lnTo>
                  <a:lnTo>
                    <a:pt x="859212" y="239227"/>
                  </a:lnTo>
                  <a:lnTo>
                    <a:pt x="836309" y="201531"/>
                  </a:lnTo>
                  <a:lnTo>
                    <a:pt x="809988" y="166337"/>
                  </a:lnTo>
                  <a:lnTo>
                    <a:pt x="780478" y="133873"/>
                  </a:lnTo>
                  <a:lnTo>
                    <a:pt x="748009" y="104370"/>
                  </a:lnTo>
                  <a:lnTo>
                    <a:pt x="712812" y="78056"/>
                  </a:lnTo>
                  <a:lnTo>
                    <a:pt x="675116" y="55161"/>
                  </a:lnTo>
                  <a:lnTo>
                    <a:pt x="635150" y="35915"/>
                  </a:lnTo>
                  <a:lnTo>
                    <a:pt x="593146" y="20546"/>
                  </a:lnTo>
                  <a:lnTo>
                    <a:pt x="549333" y="9284"/>
                  </a:lnTo>
                  <a:lnTo>
                    <a:pt x="503941" y="2359"/>
                  </a:lnTo>
                  <a:lnTo>
                    <a:pt x="457200" y="0"/>
                  </a:lnTo>
                  <a:close/>
                </a:path>
                <a:path extrusionOk="0" h="914400" w="914400">
                  <a:moveTo>
                    <a:pt x="457200" y="756665"/>
                  </a:moveTo>
                  <a:lnTo>
                    <a:pt x="408599" y="752745"/>
                  </a:lnTo>
                  <a:lnTo>
                    <a:pt x="362497" y="741395"/>
                  </a:lnTo>
                  <a:lnTo>
                    <a:pt x="319510" y="723233"/>
                  </a:lnTo>
                  <a:lnTo>
                    <a:pt x="280255" y="698875"/>
                  </a:lnTo>
                  <a:lnTo>
                    <a:pt x="245348" y="668940"/>
                  </a:lnTo>
                  <a:lnTo>
                    <a:pt x="215405" y="634044"/>
                  </a:lnTo>
                  <a:lnTo>
                    <a:pt x="191043" y="594805"/>
                  </a:lnTo>
                  <a:lnTo>
                    <a:pt x="172878" y="551840"/>
                  </a:lnTo>
                  <a:lnTo>
                    <a:pt x="161527" y="505766"/>
                  </a:lnTo>
                  <a:lnTo>
                    <a:pt x="157607" y="457200"/>
                  </a:lnTo>
                  <a:lnTo>
                    <a:pt x="161527" y="408599"/>
                  </a:lnTo>
                  <a:lnTo>
                    <a:pt x="172878" y="362497"/>
                  </a:lnTo>
                  <a:lnTo>
                    <a:pt x="191043" y="319510"/>
                  </a:lnTo>
                  <a:lnTo>
                    <a:pt x="215405" y="280255"/>
                  </a:lnTo>
                  <a:lnTo>
                    <a:pt x="245348" y="245348"/>
                  </a:lnTo>
                  <a:lnTo>
                    <a:pt x="280255" y="215405"/>
                  </a:lnTo>
                  <a:lnTo>
                    <a:pt x="319510" y="191043"/>
                  </a:lnTo>
                  <a:lnTo>
                    <a:pt x="362497" y="172878"/>
                  </a:lnTo>
                  <a:lnTo>
                    <a:pt x="408599" y="161527"/>
                  </a:lnTo>
                  <a:lnTo>
                    <a:pt x="457200" y="157607"/>
                  </a:lnTo>
                  <a:lnTo>
                    <a:pt x="505766" y="161527"/>
                  </a:lnTo>
                  <a:lnTo>
                    <a:pt x="551840" y="172878"/>
                  </a:lnTo>
                  <a:lnTo>
                    <a:pt x="594805" y="191043"/>
                  </a:lnTo>
                  <a:lnTo>
                    <a:pt x="634044" y="215405"/>
                  </a:lnTo>
                  <a:lnTo>
                    <a:pt x="668940" y="245348"/>
                  </a:lnTo>
                  <a:lnTo>
                    <a:pt x="698875" y="280255"/>
                  </a:lnTo>
                  <a:lnTo>
                    <a:pt x="723233" y="319510"/>
                  </a:lnTo>
                  <a:lnTo>
                    <a:pt x="741395" y="362497"/>
                  </a:lnTo>
                  <a:lnTo>
                    <a:pt x="752745" y="408599"/>
                  </a:lnTo>
                  <a:lnTo>
                    <a:pt x="756665" y="457200"/>
                  </a:lnTo>
                  <a:lnTo>
                    <a:pt x="752745" y="505766"/>
                  </a:lnTo>
                  <a:lnTo>
                    <a:pt x="741395" y="551840"/>
                  </a:lnTo>
                  <a:lnTo>
                    <a:pt x="723233" y="594805"/>
                  </a:lnTo>
                  <a:lnTo>
                    <a:pt x="698875" y="634044"/>
                  </a:lnTo>
                  <a:lnTo>
                    <a:pt x="668940" y="668940"/>
                  </a:lnTo>
                  <a:lnTo>
                    <a:pt x="634044" y="698875"/>
                  </a:lnTo>
                  <a:lnTo>
                    <a:pt x="594805" y="723233"/>
                  </a:lnTo>
                  <a:lnTo>
                    <a:pt x="551840" y="741395"/>
                  </a:lnTo>
                  <a:lnTo>
                    <a:pt x="505766" y="752745"/>
                  </a:lnTo>
                  <a:lnTo>
                    <a:pt x="457200" y="756665"/>
                  </a:lnTo>
                  <a:close/>
                </a:path>
              </a:pathLst>
            </a:custGeom>
            <a:noFill/>
            <a:ln cap="flat" cmpd="sng" w="2857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grpSp>
      <p:sp>
        <p:nvSpPr>
          <p:cNvPr id="640" name="Google Shape;640;p45"/>
          <p:cNvSpPr txBox="1"/>
          <p:nvPr/>
        </p:nvSpPr>
        <p:spPr>
          <a:xfrm>
            <a:off x="632222" y="953690"/>
            <a:ext cx="3593306" cy="3314700"/>
          </a:xfrm>
          <a:prstGeom prst="rect">
            <a:avLst/>
          </a:prstGeom>
          <a:noFill/>
          <a:ln cap="flat" cmpd="sng" w="28575">
            <a:solidFill>
              <a:srgbClr val="000000"/>
            </a:solidFill>
            <a:prstDash val="solid"/>
            <a:round/>
            <a:headEnd len="sm" w="sm" type="none"/>
            <a:tailEnd len="sm" w="sm" type="none"/>
          </a:ln>
        </p:spPr>
        <p:txBody>
          <a:bodyPr anchorCtr="0" anchor="t" bIns="0" lIns="0" spcFirstLastPara="1" rIns="0" wrap="square" tIns="4275">
            <a:noAutofit/>
          </a:bodyPr>
          <a:lstStyle/>
          <a:p>
            <a:pPr indent="0" lvl="0" marL="0" marR="0" rtl="0" algn="l">
              <a:lnSpc>
                <a:spcPct val="100000"/>
              </a:lnSpc>
              <a:spcBef>
                <a:spcPts val="0"/>
              </a:spcBef>
              <a:spcAft>
                <a:spcPts val="0"/>
              </a:spcAft>
              <a:buNone/>
            </a:pPr>
            <a:r>
              <a:t/>
            </a:r>
            <a:endParaRPr sz="6200">
              <a:latin typeface="Times New Roman"/>
              <a:ea typeface="Times New Roman"/>
              <a:cs typeface="Times New Roman"/>
              <a:sym typeface="Times New Roman"/>
            </a:endParaRPr>
          </a:p>
          <a:p>
            <a:pPr indent="114300" lvl="0" marL="635000" marR="736600" rtl="0" algn="just">
              <a:lnSpc>
                <a:spcPct val="90300"/>
              </a:lnSpc>
              <a:spcBef>
                <a:spcPts val="0"/>
              </a:spcBef>
              <a:spcAft>
                <a:spcPts val="0"/>
              </a:spcAft>
              <a:buNone/>
            </a:pPr>
            <a:r>
              <a:rPr lang="en" sz="3300">
                <a:latin typeface="Calibri"/>
                <a:ea typeface="Calibri"/>
                <a:cs typeface="Calibri"/>
                <a:sym typeface="Calibri"/>
              </a:rPr>
              <a:t>Discussion:  MettaApp vs  Social Media</a:t>
            </a:r>
            <a:endParaRPr sz="3300">
              <a:latin typeface="Calibri"/>
              <a:ea typeface="Calibri"/>
              <a:cs typeface="Calibri"/>
              <a:sym typeface="Calibri"/>
            </a:endParaRPr>
          </a:p>
        </p:txBody>
      </p:sp>
      <p:sp>
        <p:nvSpPr>
          <p:cNvPr id="641" name="Google Shape;641;p45"/>
          <p:cNvSpPr/>
          <p:nvPr/>
        </p:nvSpPr>
        <p:spPr>
          <a:xfrm>
            <a:off x="0" y="285750"/>
            <a:ext cx="1393031" cy="207169"/>
          </a:xfrm>
          <a:custGeom>
            <a:rect b="b" l="l" r="r" t="t"/>
            <a:pathLst>
              <a:path extrusionOk="0" h="276225" w="1857375">
                <a:moveTo>
                  <a:pt x="1609344" y="0"/>
                </a:moveTo>
                <a:lnTo>
                  <a:pt x="1371219" y="237362"/>
                </a:lnTo>
                <a:lnTo>
                  <a:pt x="1133017" y="0"/>
                </a:lnTo>
                <a:lnTo>
                  <a:pt x="894588" y="237362"/>
                </a:lnTo>
                <a:lnTo>
                  <a:pt x="656399" y="0"/>
                </a:lnTo>
                <a:lnTo>
                  <a:pt x="418211" y="237362"/>
                </a:lnTo>
                <a:lnTo>
                  <a:pt x="180022" y="0"/>
                </a:lnTo>
                <a:lnTo>
                  <a:pt x="0" y="179450"/>
                </a:lnTo>
                <a:lnTo>
                  <a:pt x="0" y="218059"/>
                </a:lnTo>
                <a:lnTo>
                  <a:pt x="180022" y="38862"/>
                </a:lnTo>
                <a:lnTo>
                  <a:pt x="418211" y="276225"/>
                </a:lnTo>
                <a:lnTo>
                  <a:pt x="656399" y="38862"/>
                </a:lnTo>
                <a:lnTo>
                  <a:pt x="894588" y="276225"/>
                </a:lnTo>
                <a:lnTo>
                  <a:pt x="1133017" y="38862"/>
                </a:lnTo>
                <a:lnTo>
                  <a:pt x="1371219" y="276225"/>
                </a:lnTo>
                <a:lnTo>
                  <a:pt x="1609344" y="38862"/>
                </a:lnTo>
                <a:lnTo>
                  <a:pt x="1838070" y="266446"/>
                </a:lnTo>
                <a:lnTo>
                  <a:pt x="1857375" y="247141"/>
                </a:lnTo>
                <a:lnTo>
                  <a:pt x="1609344"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grpSp>
        <p:nvGrpSpPr>
          <p:cNvPr id="642" name="Google Shape;642;p45"/>
          <p:cNvGrpSpPr/>
          <p:nvPr/>
        </p:nvGrpSpPr>
        <p:grpSpPr>
          <a:xfrm>
            <a:off x="0" y="614363"/>
            <a:ext cx="1393031" cy="3082576"/>
            <a:chOff x="0" y="819150"/>
            <a:chExt cx="1857375" cy="4110101"/>
          </a:xfrm>
        </p:grpSpPr>
        <p:sp>
          <p:nvSpPr>
            <p:cNvPr id="643" name="Google Shape;643;p45"/>
            <p:cNvSpPr/>
            <p:nvPr/>
          </p:nvSpPr>
          <p:spPr>
            <a:xfrm>
              <a:off x="0" y="819150"/>
              <a:ext cx="1857375" cy="276225"/>
            </a:xfrm>
            <a:custGeom>
              <a:rect b="b" l="l" r="r" t="t"/>
              <a:pathLst>
                <a:path extrusionOk="0" h="276225" w="1857375">
                  <a:moveTo>
                    <a:pt x="1609344" y="0"/>
                  </a:moveTo>
                  <a:lnTo>
                    <a:pt x="1371219" y="237362"/>
                  </a:lnTo>
                  <a:lnTo>
                    <a:pt x="1133017" y="0"/>
                  </a:lnTo>
                  <a:lnTo>
                    <a:pt x="894588" y="237362"/>
                  </a:lnTo>
                  <a:lnTo>
                    <a:pt x="656399" y="0"/>
                  </a:lnTo>
                  <a:lnTo>
                    <a:pt x="418211" y="237362"/>
                  </a:lnTo>
                  <a:lnTo>
                    <a:pt x="180022" y="0"/>
                  </a:lnTo>
                  <a:lnTo>
                    <a:pt x="0" y="179450"/>
                  </a:lnTo>
                  <a:lnTo>
                    <a:pt x="0" y="218186"/>
                  </a:lnTo>
                  <a:lnTo>
                    <a:pt x="180022" y="38862"/>
                  </a:lnTo>
                  <a:lnTo>
                    <a:pt x="418211" y="276225"/>
                  </a:lnTo>
                  <a:lnTo>
                    <a:pt x="656399" y="38862"/>
                  </a:lnTo>
                  <a:lnTo>
                    <a:pt x="894588" y="276225"/>
                  </a:lnTo>
                  <a:lnTo>
                    <a:pt x="1133017" y="38862"/>
                  </a:lnTo>
                  <a:lnTo>
                    <a:pt x="1371219" y="276225"/>
                  </a:lnTo>
                  <a:lnTo>
                    <a:pt x="1609344" y="38862"/>
                  </a:lnTo>
                  <a:lnTo>
                    <a:pt x="1838070" y="266700"/>
                  </a:lnTo>
                  <a:lnTo>
                    <a:pt x="1857375" y="247141"/>
                  </a:lnTo>
                  <a:lnTo>
                    <a:pt x="1609344"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644" name="Google Shape;644;p45"/>
            <p:cNvSpPr/>
            <p:nvPr/>
          </p:nvSpPr>
          <p:spPr>
            <a:xfrm>
              <a:off x="585787" y="4605401"/>
              <a:ext cx="314325" cy="323850"/>
            </a:xfrm>
            <a:custGeom>
              <a:rect b="b" l="l" r="r" t="t"/>
              <a:pathLst>
                <a:path extrusionOk="0" h="323850" w="314325">
                  <a:moveTo>
                    <a:pt x="157162" y="0"/>
                  </a:moveTo>
                  <a:lnTo>
                    <a:pt x="107489" y="8244"/>
                  </a:lnTo>
                  <a:lnTo>
                    <a:pt x="64347" y="31211"/>
                  </a:lnTo>
                  <a:lnTo>
                    <a:pt x="30325" y="66248"/>
                  </a:lnTo>
                  <a:lnTo>
                    <a:pt x="8012" y="110703"/>
                  </a:lnTo>
                  <a:lnTo>
                    <a:pt x="0" y="161925"/>
                  </a:lnTo>
                  <a:lnTo>
                    <a:pt x="8012" y="213097"/>
                  </a:lnTo>
                  <a:lnTo>
                    <a:pt x="30325" y="257546"/>
                  </a:lnTo>
                  <a:lnTo>
                    <a:pt x="64347" y="292601"/>
                  </a:lnTo>
                  <a:lnTo>
                    <a:pt x="107489" y="315592"/>
                  </a:lnTo>
                  <a:lnTo>
                    <a:pt x="157162" y="323850"/>
                  </a:lnTo>
                  <a:lnTo>
                    <a:pt x="206840" y="315592"/>
                  </a:lnTo>
                  <a:lnTo>
                    <a:pt x="249983" y="292601"/>
                  </a:lnTo>
                  <a:lnTo>
                    <a:pt x="284003" y="257546"/>
                  </a:lnTo>
                  <a:lnTo>
                    <a:pt x="306313" y="213097"/>
                  </a:lnTo>
                  <a:lnTo>
                    <a:pt x="314325" y="161925"/>
                  </a:lnTo>
                  <a:lnTo>
                    <a:pt x="306313" y="110703"/>
                  </a:lnTo>
                  <a:lnTo>
                    <a:pt x="284003" y="66248"/>
                  </a:lnTo>
                  <a:lnTo>
                    <a:pt x="249983" y="31211"/>
                  </a:lnTo>
                  <a:lnTo>
                    <a:pt x="206840" y="8244"/>
                  </a:lnTo>
                  <a:lnTo>
                    <a:pt x="157162"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645" name="Google Shape;645;p45"/>
            <p:cNvSpPr/>
            <p:nvPr/>
          </p:nvSpPr>
          <p:spPr>
            <a:xfrm>
              <a:off x="585787" y="4605401"/>
              <a:ext cx="314325" cy="323850"/>
            </a:xfrm>
            <a:custGeom>
              <a:rect b="b" l="l" r="r" t="t"/>
              <a:pathLst>
                <a:path extrusionOk="0" h="323850" w="314325">
                  <a:moveTo>
                    <a:pt x="0" y="161925"/>
                  </a:moveTo>
                  <a:lnTo>
                    <a:pt x="8012" y="110703"/>
                  </a:lnTo>
                  <a:lnTo>
                    <a:pt x="30325" y="66248"/>
                  </a:lnTo>
                  <a:lnTo>
                    <a:pt x="64347" y="31211"/>
                  </a:lnTo>
                  <a:lnTo>
                    <a:pt x="107489" y="8244"/>
                  </a:lnTo>
                  <a:lnTo>
                    <a:pt x="157162" y="0"/>
                  </a:lnTo>
                  <a:lnTo>
                    <a:pt x="206840" y="8244"/>
                  </a:lnTo>
                  <a:lnTo>
                    <a:pt x="249983" y="31211"/>
                  </a:lnTo>
                  <a:lnTo>
                    <a:pt x="284003" y="66248"/>
                  </a:lnTo>
                  <a:lnTo>
                    <a:pt x="306313" y="110703"/>
                  </a:lnTo>
                  <a:lnTo>
                    <a:pt x="314325" y="161925"/>
                  </a:lnTo>
                  <a:lnTo>
                    <a:pt x="306313" y="213097"/>
                  </a:lnTo>
                  <a:lnTo>
                    <a:pt x="284003" y="257546"/>
                  </a:lnTo>
                  <a:lnTo>
                    <a:pt x="249983" y="292601"/>
                  </a:lnTo>
                  <a:lnTo>
                    <a:pt x="206840" y="315592"/>
                  </a:lnTo>
                  <a:lnTo>
                    <a:pt x="157162" y="323850"/>
                  </a:lnTo>
                  <a:lnTo>
                    <a:pt x="107489" y="315592"/>
                  </a:lnTo>
                  <a:lnTo>
                    <a:pt x="64347" y="292601"/>
                  </a:lnTo>
                  <a:lnTo>
                    <a:pt x="30325" y="257546"/>
                  </a:lnTo>
                  <a:lnTo>
                    <a:pt x="8012" y="213097"/>
                  </a:lnTo>
                  <a:lnTo>
                    <a:pt x="0" y="161925"/>
                  </a:lnTo>
                  <a:close/>
                </a:path>
              </a:pathLst>
            </a:custGeom>
            <a:noFill/>
            <a:ln cap="flat" cmpd="sng" w="2857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646" name="Google Shape;646;p45"/>
            <p:cNvSpPr/>
            <p:nvPr/>
          </p:nvSpPr>
          <p:spPr>
            <a:xfrm>
              <a:off x="585787" y="4605401"/>
              <a:ext cx="314325" cy="323850"/>
            </a:xfrm>
            <a:custGeom>
              <a:rect b="b" l="l" r="r" t="t"/>
              <a:pathLst>
                <a:path extrusionOk="0" h="323850" w="314325">
                  <a:moveTo>
                    <a:pt x="157162" y="0"/>
                  </a:moveTo>
                  <a:lnTo>
                    <a:pt x="107489" y="8244"/>
                  </a:lnTo>
                  <a:lnTo>
                    <a:pt x="64347" y="31211"/>
                  </a:lnTo>
                  <a:lnTo>
                    <a:pt x="30325" y="66248"/>
                  </a:lnTo>
                  <a:lnTo>
                    <a:pt x="8012" y="110703"/>
                  </a:lnTo>
                  <a:lnTo>
                    <a:pt x="0" y="161925"/>
                  </a:lnTo>
                  <a:lnTo>
                    <a:pt x="8012" y="213097"/>
                  </a:lnTo>
                  <a:lnTo>
                    <a:pt x="30325" y="257546"/>
                  </a:lnTo>
                  <a:lnTo>
                    <a:pt x="64347" y="292601"/>
                  </a:lnTo>
                  <a:lnTo>
                    <a:pt x="107489" y="315592"/>
                  </a:lnTo>
                  <a:lnTo>
                    <a:pt x="157162" y="323850"/>
                  </a:lnTo>
                  <a:lnTo>
                    <a:pt x="206840" y="315592"/>
                  </a:lnTo>
                  <a:lnTo>
                    <a:pt x="249983" y="292601"/>
                  </a:lnTo>
                  <a:lnTo>
                    <a:pt x="284003" y="257546"/>
                  </a:lnTo>
                  <a:lnTo>
                    <a:pt x="306313" y="213097"/>
                  </a:lnTo>
                  <a:lnTo>
                    <a:pt x="314325" y="161925"/>
                  </a:lnTo>
                  <a:lnTo>
                    <a:pt x="306313" y="110703"/>
                  </a:lnTo>
                  <a:lnTo>
                    <a:pt x="284003" y="66248"/>
                  </a:lnTo>
                  <a:lnTo>
                    <a:pt x="249983" y="31211"/>
                  </a:lnTo>
                  <a:lnTo>
                    <a:pt x="206840" y="8244"/>
                  </a:lnTo>
                  <a:lnTo>
                    <a:pt x="157162" y="0"/>
                  </a:lnTo>
                  <a:close/>
                </a:path>
              </a:pathLst>
            </a:custGeom>
            <a:solidFill>
              <a:srgbClr val="A2A27A">
                <a:alpha val="19607"/>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647" name="Google Shape;647;p45"/>
            <p:cNvSpPr/>
            <p:nvPr/>
          </p:nvSpPr>
          <p:spPr>
            <a:xfrm>
              <a:off x="585787" y="4605401"/>
              <a:ext cx="314325" cy="323850"/>
            </a:xfrm>
            <a:custGeom>
              <a:rect b="b" l="l" r="r" t="t"/>
              <a:pathLst>
                <a:path extrusionOk="0" h="323850" w="314325">
                  <a:moveTo>
                    <a:pt x="0" y="161925"/>
                  </a:moveTo>
                  <a:lnTo>
                    <a:pt x="8012" y="110703"/>
                  </a:lnTo>
                  <a:lnTo>
                    <a:pt x="30325" y="66248"/>
                  </a:lnTo>
                  <a:lnTo>
                    <a:pt x="64347" y="31211"/>
                  </a:lnTo>
                  <a:lnTo>
                    <a:pt x="107489" y="8244"/>
                  </a:lnTo>
                  <a:lnTo>
                    <a:pt x="157162" y="0"/>
                  </a:lnTo>
                  <a:lnTo>
                    <a:pt x="206840" y="8244"/>
                  </a:lnTo>
                  <a:lnTo>
                    <a:pt x="249983" y="31211"/>
                  </a:lnTo>
                  <a:lnTo>
                    <a:pt x="284003" y="66248"/>
                  </a:lnTo>
                  <a:lnTo>
                    <a:pt x="306313" y="110703"/>
                  </a:lnTo>
                  <a:lnTo>
                    <a:pt x="314325" y="161925"/>
                  </a:lnTo>
                  <a:lnTo>
                    <a:pt x="306313" y="213097"/>
                  </a:lnTo>
                  <a:lnTo>
                    <a:pt x="284003" y="257546"/>
                  </a:lnTo>
                  <a:lnTo>
                    <a:pt x="249983" y="292601"/>
                  </a:lnTo>
                  <a:lnTo>
                    <a:pt x="206840" y="315592"/>
                  </a:lnTo>
                  <a:lnTo>
                    <a:pt x="157162" y="323850"/>
                  </a:lnTo>
                  <a:lnTo>
                    <a:pt x="107489" y="315592"/>
                  </a:lnTo>
                  <a:lnTo>
                    <a:pt x="64347" y="292601"/>
                  </a:lnTo>
                  <a:lnTo>
                    <a:pt x="30325" y="257546"/>
                  </a:lnTo>
                  <a:lnTo>
                    <a:pt x="8012" y="213097"/>
                  </a:lnTo>
                  <a:lnTo>
                    <a:pt x="0" y="161925"/>
                  </a:lnTo>
                  <a:close/>
                </a:path>
              </a:pathLst>
            </a:custGeom>
            <a:noFill/>
            <a:ln cap="flat" cmpd="sng" w="2857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grpSp>
      <p:sp>
        <p:nvSpPr>
          <p:cNvPr id="648" name="Google Shape;648;p45"/>
          <p:cNvSpPr txBox="1"/>
          <p:nvPr>
            <p:ph type="title"/>
          </p:nvPr>
        </p:nvSpPr>
        <p:spPr>
          <a:xfrm>
            <a:off x="1008031" y="971263"/>
            <a:ext cx="7128000" cy="1711500"/>
          </a:xfrm>
          <a:prstGeom prst="rect">
            <a:avLst/>
          </a:prstGeom>
          <a:noFill/>
          <a:ln>
            <a:noFill/>
          </a:ln>
        </p:spPr>
        <p:txBody>
          <a:bodyPr anchorCtr="0" anchor="t" bIns="0" lIns="0" spcFirstLastPara="1" rIns="0" wrap="square" tIns="50950">
            <a:noAutofit/>
          </a:bodyPr>
          <a:lstStyle/>
          <a:p>
            <a:pPr indent="0" lvl="0" marL="3733800" marR="0" rtl="0" algn="l">
              <a:lnSpc>
                <a:spcPct val="91400"/>
              </a:lnSpc>
              <a:spcBef>
                <a:spcPts val="0"/>
              </a:spcBef>
              <a:spcAft>
                <a:spcPts val="0"/>
              </a:spcAft>
              <a:buNone/>
            </a:pPr>
            <a:r>
              <a:rPr lang="en" sz="2700"/>
              <a:t>How do they differ?  Feel free to answer in  either an objective or  subjective manner.</a:t>
            </a:r>
            <a:endParaRPr sz="2700"/>
          </a:p>
        </p:txBody>
      </p:sp>
      <p:sp>
        <p:nvSpPr>
          <p:cNvPr id="649" name="Google Shape;649;p45"/>
          <p:cNvSpPr/>
          <p:nvPr/>
        </p:nvSpPr>
        <p:spPr>
          <a:xfrm>
            <a:off x="7822406" y="4493419"/>
            <a:ext cx="792956" cy="350044"/>
          </a:xfrm>
          <a:custGeom>
            <a:rect b="b" l="l" r="r" t="t"/>
            <a:pathLst>
              <a:path extrusionOk="0" h="466725" w="1057275">
                <a:moveTo>
                  <a:pt x="352425" y="0"/>
                </a:moveTo>
                <a:lnTo>
                  <a:pt x="316357" y="0"/>
                </a:lnTo>
                <a:lnTo>
                  <a:pt x="0" y="466725"/>
                </a:lnTo>
                <a:lnTo>
                  <a:pt x="36068" y="466725"/>
                </a:lnTo>
                <a:lnTo>
                  <a:pt x="352425" y="0"/>
                </a:lnTo>
                <a:close/>
              </a:path>
              <a:path extrusionOk="0" h="466725" w="1057275">
                <a:moveTo>
                  <a:pt x="533400" y="0"/>
                </a:moveTo>
                <a:lnTo>
                  <a:pt x="496316" y="0"/>
                </a:lnTo>
                <a:lnTo>
                  <a:pt x="171450" y="466725"/>
                </a:lnTo>
                <a:lnTo>
                  <a:pt x="208534" y="466725"/>
                </a:lnTo>
                <a:lnTo>
                  <a:pt x="533400" y="0"/>
                </a:lnTo>
                <a:close/>
              </a:path>
              <a:path extrusionOk="0" h="466725" w="1057275">
                <a:moveTo>
                  <a:pt x="704850" y="0"/>
                </a:moveTo>
                <a:lnTo>
                  <a:pt x="668782" y="0"/>
                </a:lnTo>
                <a:lnTo>
                  <a:pt x="352425" y="466725"/>
                </a:lnTo>
                <a:lnTo>
                  <a:pt x="388366" y="466725"/>
                </a:lnTo>
                <a:lnTo>
                  <a:pt x="704850" y="0"/>
                </a:lnTo>
                <a:close/>
              </a:path>
              <a:path extrusionOk="0" h="466725" w="1057275">
                <a:moveTo>
                  <a:pt x="876300" y="0"/>
                </a:moveTo>
                <a:lnTo>
                  <a:pt x="840232" y="0"/>
                </a:lnTo>
                <a:lnTo>
                  <a:pt x="523875" y="466725"/>
                </a:lnTo>
                <a:lnTo>
                  <a:pt x="559816" y="466725"/>
                </a:lnTo>
                <a:lnTo>
                  <a:pt x="876300" y="0"/>
                </a:lnTo>
                <a:close/>
              </a:path>
              <a:path extrusionOk="0" h="466725" w="1057275">
                <a:moveTo>
                  <a:pt x="1057275" y="0"/>
                </a:moveTo>
                <a:lnTo>
                  <a:pt x="1020191" y="0"/>
                </a:lnTo>
                <a:lnTo>
                  <a:pt x="695325" y="466725"/>
                </a:lnTo>
                <a:lnTo>
                  <a:pt x="732155" y="466725"/>
                </a:lnTo>
                <a:lnTo>
                  <a:pt x="1057275"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3" name="Shape 653"/>
        <p:cNvGrpSpPr/>
        <p:nvPr/>
      </p:nvGrpSpPr>
      <p:grpSpPr>
        <a:xfrm>
          <a:off x="0" y="0"/>
          <a:ext cx="0" cy="0"/>
          <a:chOff x="0" y="0"/>
          <a:chExt cx="0" cy="0"/>
        </a:xfrm>
      </p:grpSpPr>
      <p:sp>
        <p:nvSpPr>
          <p:cNvPr id="654" name="Google Shape;654;p46"/>
          <p:cNvSpPr txBox="1"/>
          <p:nvPr>
            <p:ph type="title"/>
          </p:nvPr>
        </p:nvSpPr>
        <p:spPr>
          <a:xfrm>
            <a:off x="1008006" y="363763"/>
            <a:ext cx="7128000" cy="1711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Citation</a:t>
            </a:r>
            <a:endParaRPr/>
          </a:p>
        </p:txBody>
      </p:sp>
      <p:sp>
        <p:nvSpPr>
          <p:cNvPr id="655" name="Google Shape;655;p46"/>
          <p:cNvSpPr txBox="1"/>
          <p:nvPr/>
        </p:nvSpPr>
        <p:spPr>
          <a:xfrm>
            <a:off x="554400" y="1286475"/>
            <a:ext cx="8035200" cy="277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500">
                <a:latin typeface="Calibri"/>
                <a:ea typeface="Calibri"/>
                <a:cs typeface="Calibri"/>
                <a:sym typeface="Calibri"/>
              </a:rPr>
              <a:t>Chen, Yu, et al. “Promoting Positive Affect through Smartphone Photography.” Psychology of Well-Being, vol. 6, no. 1, Dec. 2016, p. 8. DOI.org (Crossref), doi:10.1186/s13612-016-0044-4.</a:t>
            </a:r>
            <a:endParaRPr sz="2500">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a:latin typeface="Calibri"/>
              <a:ea typeface="Calibri"/>
              <a:cs typeface="Calibri"/>
              <a:sym typeface="Calibri"/>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9" name="Shape 659"/>
        <p:cNvGrpSpPr/>
        <p:nvPr/>
      </p:nvGrpSpPr>
      <p:grpSpPr>
        <a:xfrm>
          <a:off x="0" y="0"/>
          <a:ext cx="0" cy="0"/>
          <a:chOff x="0" y="0"/>
          <a:chExt cx="0" cy="0"/>
        </a:xfrm>
      </p:grpSpPr>
      <p:sp>
        <p:nvSpPr>
          <p:cNvPr id="660" name="Google Shape;660;p47"/>
          <p:cNvSpPr txBox="1"/>
          <p:nvPr>
            <p:ph type="title"/>
          </p:nvPr>
        </p:nvSpPr>
        <p:spPr>
          <a:xfrm>
            <a:off x="2296050" y="1872250"/>
            <a:ext cx="4551900" cy="539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en"/>
              <a:t>Research Database/Website</a:t>
            </a:r>
            <a:endParaRPr b="1"/>
          </a:p>
          <a:p>
            <a:pPr indent="0" lvl="0" marL="0" rtl="0" algn="l">
              <a:spcBef>
                <a:spcPts val="0"/>
              </a:spcBef>
              <a:spcAft>
                <a:spcPts val="0"/>
              </a:spcAft>
              <a:buNone/>
            </a:pPr>
            <a:r>
              <a:t/>
            </a:r>
            <a:endParaRPr b="1"/>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21"/>
          <p:cNvSpPr txBox="1"/>
          <p:nvPr>
            <p:ph type="ctrTitle"/>
          </p:nvPr>
        </p:nvSpPr>
        <p:spPr>
          <a:xfrm>
            <a:off x="705975" y="1288675"/>
            <a:ext cx="4751100" cy="2198100"/>
          </a:xfrm>
          <a:prstGeom prst="rect">
            <a:avLst/>
          </a:prstGeom>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3000">
                <a:solidFill>
                  <a:srgbClr val="FFFFFF"/>
                </a:solidFill>
                <a:latin typeface="Nunito"/>
                <a:ea typeface="Nunito"/>
                <a:cs typeface="Nunito"/>
                <a:sym typeface="Nunito"/>
              </a:rPr>
              <a:t>Liver cancer stem cell markers: Progression and therapeutic implications</a:t>
            </a:r>
            <a:endParaRPr sz="4100">
              <a:solidFill>
                <a:srgbClr val="FFFFFF"/>
              </a:solidFill>
              <a:latin typeface="Nunito"/>
              <a:ea typeface="Nunito"/>
              <a:cs typeface="Nunito"/>
              <a:sym typeface="Nunito"/>
            </a:endParaRPr>
          </a:p>
        </p:txBody>
      </p:sp>
      <p:sp>
        <p:nvSpPr>
          <p:cNvPr id="329" name="Google Shape;329;p21"/>
          <p:cNvSpPr txBox="1"/>
          <p:nvPr>
            <p:ph idx="1" type="subTitle"/>
          </p:nvPr>
        </p:nvSpPr>
        <p:spPr>
          <a:xfrm>
            <a:off x="1563600" y="3262650"/>
            <a:ext cx="4255500" cy="69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Presented by Raichel Philip</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4" name="Shape 664"/>
        <p:cNvGrpSpPr/>
        <p:nvPr/>
      </p:nvGrpSpPr>
      <p:grpSpPr>
        <a:xfrm>
          <a:off x="0" y="0"/>
          <a:ext cx="0" cy="0"/>
          <a:chOff x="0" y="0"/>
          <a:chExt cx="0" cy="0"/>
        </a:xfrm>
      </p:grpSpPr>
      <p:sp>
        <p:nvSpPr>
          <p:cNvPr id="665" name="Google Shape;665;p48"/>
          <p:cNvSpPr txBox="1"/>
          <p:nvPr>
            <p:ph type="title"/>
          </p:nvPr>
        </p:nvSpPr>
        <p:spPr>
          <a:xfrm>
            <a:off x="2615400" y="1187951"/>
            <a:ext cx="3913200" cy="19254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b="1" lang="en"/>
              <a:t>Fall Semester:</a:t>
            </a:r>
            <a:endParaRPr b="1"/>
          </a:p>
          <a:p>
            <a:pPr indent="0" lvl="0" marL="0" rtl="0" algn="ctr">
              <a:spcBef>
                <a:spcPts val="0"/>
              </a:spcBef>
              <a:spcAft>
                <a:spcPts val="0"/>
              </a:spcAft>
              <a:buNone/>
            </a:pPr>
            <a:r>
              <a:t/>
            </a:r>
            <a:endParaRPr b="1" sz="1600"/>
          </a:p>
          <a:p>
            <a:pPr indent="0" lvl="0" marL="0" rtl="0" algn="ctr">
              <a:spcBef>
                <a:spcPts val="0"/>
              </a:spcBef>
              <a:spcAft>
                <a:spcPts val="0"/>
              </a:spcAft>
              <a:buNone/>
            </a:pPr>
            <a:r>
              <a:rPr b="1" lang="en" sz="1600"/>
              <a:t>Presentation Form </a:t>
            </a:r>
            <a:endParaRPr b="1" sz="1600"/>
          </a:p>
          <a:p>
            <a:pPr indent="0" lvl="0" marL="0" rtl="0" algn="ctr">
              <a:spcBef>
                <a:spcPts val="0"/>
              </a:spcBef>
              <a:spcAft>
                <a:spcPts val="0"/>
              </a:spcAft>
              <a:buNone/>
            </a:pPr>
            <a:r>
              <a:rPr b="1" lang="en" sz="1600"/>
              <a:t>Deadline: September 1</a:t>
            </a:r>
            <a:r>
              <a:rPr b="1" baseline="30000" lang="en" sz="1600"/>
              <a:t>st</a:t>
            </a:r>
            <a:endParaRPr b="1" baseline="30000" sz="1600"/>
          </a:p>
          <a:p>
            <a:pPr indent="0" lvl="0" marL="0" rtl="0" algn="ctr">
              <a:spcBef>
                <a:spcPts val="0"/>
              </a:spcBef>
              <a:spcAft>
                <a:spcPts val="0"/>
              </a:spcAft>
              <a:buNone/>
            </a:pPr>
            <a:r>
              <a:rPr lang="en" sz="1600">
                <a:solidFill>
                  <a:srgbClr val="0000FF"/>
                </a:solidFill>
              </a:rPr>
              <a:t>https://forms.gle/AugbTgCqBCv1VmUw7</a:t>
            </a:r>
            <a:endParaRPr sz="1600">
              <a:solidFill>
                <a:srgbClr val="0000FF"/>
              </a:solidFill>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22"/>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Key Terms </a:t>
            </a:r>
            <a:endParaRPr/>
          </a:p>
        </p:txBody>
      </p:sp>
      <p:sp>
        <p:nvSpPr>
          <p:cNvPr id="335" name="Google Shape;335;p22"/>
          <p:cNvSpPr txBox="1"/>
          <p:nvPr>
            <p:ph idx="1" type="body"/>
          </p:nvPr>
        </p:nvSpPr>
        <p:spPr>
          <a:xfrm>
            <a:off x="1303800" y="1355900"/>
            <a:ext cx="7030500" cy="3175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rgbClr val="000000"/>
              </a:buClr>
              <a:buSzPts val="1100"/>
              <a:buFont typeface="Arial"/>
              <a:buChar char="●"/>
            </a:pPr>
            <a:r>
              <a:rPr lang="en" sz="1700">
                <a:solidFill>
                  <a:srgbClr val="000000"/>
                </a:solidFill>
                <a:latin typeface="Arial"/>
                <a:ea typeface="Arial"/>
                <a:cs typeface="Arial"/>
                <a:sym typeface="Arial"/>
              </a:rPr>
              <a:t>Cancer recurrence: </a:t>
            </a:r>
            <a:r>
              <a:rPr lang="en" sz="1800">
                <a:solidFill>
                  <a:srgbClr val="222222"/>
                </a:solidFill>
                <a:highlight>
                  <a:srgbClr val="FFFFFF"/>
                </a:highlight>
                <a:latin typeface="Roboto"/>
                <a:ea typeface="Roboto"/>
                <a:cs typeface="Roboto"/>
                <a:sym typeface="Roboto"/>
              </a:rPr>
              <a:t>when cancer is found after treatment, and after a period of time when the cancer couldn't be detected.  </a:t>
            </a:r>
            <a:endParaRPr sz="1700">
              <a:solidFill>
                <a:srgbClr val="000000"/>
              </a:solidFill>
              <a:latin typeface="Arial"/>
              <a:ea typeface="Arial"/>
              <a:cs typeface="Arial"/>
              <a:sym typeface="Arial"/>
            </a:endParaRPr>
          </a:p>
          <a:p>
            <a:pPr indent="-298450" lvl="0" marL="457200" rtl="0" algn="l">
              <a:spcBef>
                <a:spcPts val="0"/>
              </a:spcBef>
              <a:spcAft>
                <a:spcPts val="0"/>
              </a:spcAft>
              <a:buClr>
                <a:srgbClr val="000000"/>
              </a:buClr>
              <a:buSzPts val="1100"/>
              <a:buFont typeface="Arial"/>
              <a:buChar char="●"/>
            </a:pPr>
            <a:r>
              <a:rPr lang="en" sz="1700">
                <a:solidFill>
                  <a:srgbClr val="000000"/>
                </a:solidFill>
                <a:latin typeface="Arial"/>
                <a:ea typeface="Arial"/>
                <a:cs typeface="Arial"/>
                <a:sym typeface="Arial"/>
              </a:rPr>
              <a:t>Cancer stem cells (CSCs):</a:t>
            </a:r>
            <a:r>
              <a:rPr lang="en" sz="1800">
                <a:solidFill>
                  <a:srgbClr val="222222"/>
                </a:solidFill>
                <a:highlight>
                  <a:srgbClr val="FFFFFF"/>
                </a:highlight>
                <a:latin typeface="Roboto"/>
                <a:ea typeface="Roboto"/>
                <a:cs typeface="Roboto"/>
                <a:sym typeface="Roboto"/>
              </a:rPr>
              <a:t> cancer cells with stem cell features that are responsible for tumor relapse, metastasis, and chemoresistance.</a:t>
            </a:r>
            <a:endParaRPr sz="1800">
              <a:solidFill>
                <a:srgbClr val="222222"/>
              </a:solidFill>
              <a:highlight>
                <a:srgbClr val="FFFFFF"/>
              </a:highlight>
              <a:latin typeface="Roboto"/>
              <a:ea typeface="Roboto"/>
              <a:cs typeface="Roboto"/>
              <a:sym typeface="Roboto"/>
            </a:endParaRPr>
          </a:p>
          <a:p>
            <a:pPr indent="-342900" lvl="1" marL="914400" rtl="0" algn="l">
              <a:spcBef>
                <a:spcPts val="0"/>
              </a:spcBef>
              <a:spcAft>
                <a:spcPts val="0"/>
              </a:spcAft>
              <a:buClr>
                <a:srgbClr val="222222"/>
              </a:buClr>
              <a:buSzPts val="1800"/>
              <a:buFont typeface="Roboto"/>
              <a:buChar char="○"/>
            </a:pPr>
            <a:r>
              <a:rPr lang="en" sz="1800">
                <a:solidFill>
                  <a:srgbClr val="222222"/>
                </a:solidFill>
                <a:highlight>
                  <a:srgbClr val="FFFFFF"/>
                </a:highlight>
                <a:latin typeface="Roboto"/>
                <a:ea typeface="Roboto"/>
                <a:cs typeface="Roboto"/>
                <a:sym typeface="Roboto"/>
              </a:rPr>
              <a:t>We will be discussing CSCs for liver cancer </a:t>
            </a:r>
            <a:endParaRPr sz="1800">
              <a:solidFill>
                <a:srgbClr val="222222"/>
              </a:solidFill>
              <a:highlight>
                <a:srgbClr val="FFFFFF"/>
              </a:highlight>
              <a:latin typeface="Roboto"/>
              <a:ea typeface="Roboto"/>
              <a:cs typeface="Roboto"/>
              <a:sym typeface="Roboto"/>
            </a:endParaRPr>
          </a:p>
          <a:p>
            <a:pPr indent="-298450" lvl="0" marL="457200" rtl="0" algn="l">
              <a:spcBef>
                <a:spcPts val="0"/>
              </a:spcBef>
              <a:spcAft>
                <a:spcPts val="0"/>
              </a:spcAft>
              <a:buClr>
                <a:srgbClr val="000000"/>
              </a:buClr>
              <a:buSzPts val="1100"/>
              <a:buFont typeface="Arial"/>
              <a:buChar char="●"/>
            </a:pPr>
            <a:r>
              <a:rPr lang="en" sz="1700">
                <a:solidFill>
                  <a:srgbClr val="000000"/>
                </a:solidFill>
                <a:latin typeface="Arial"/>
                <a:ea typeface="Arial"/>
                <a:cs typeface="Arial"/>
                <a:sym typeface="Arial"/>
              </a:rPr>
              <a:t>Targeted therapy: </a:t>
            </a:r>
            <a:r>
              <a:rPr lang="en" sz="1800">
                <a:solidFill>
                  <a:srgbClr val="2E2E2E"/>
                </a:solidFill>
                <a:latin typeface="Arial"/>
                <a:ea typeface="Arial"/>
                <a:cs typeface="Arial"/>
                <a:sym typeface="Arial"/>
              </a:rPr>
              <a:t>A type of treatment that uses drugs or other substances to identify and attack specific types of cancer cells with less harm to normal cells </a:t>
            </a:r>
            <a:endParaRPr sz="19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23"/>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Main Topics</a:t>
            </a:r>
            <a:endParaRPr/>
          </a:p>
        </p:txBody>
      </p:sp>
      <p:sp>
        <p:nvSpPr>
          <p:cNvPr id="341" name="Google Shape;341;p23"/>
          <p:cNvSpPr txBox="1"/>
          <p:nvPr>
            <p:ph idx="1" type="body"/>
          </p:nvPr>
        </p:nvSpPr>
        <p:spPr>
          <a:xfrm>
            <a:off x="1303800" y="1355900"/>
            <a:ext cx="7358400" cy="31758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000000"/>
              </a:buClr>
              <a:buSzPts val="1800"/>
              <a:buFont typeface="Arial"/>
              <a:buChar char="●"/>
            </a:pPr>
            <a:r>
              <a:rPr lang="en" sz="1800">
                <a:solidFill>
                  <a:srgbClr val="000000"/>
                </a:solidFill>
                <a:latin typeface="Arial"/>
                <a:ea typeface="Arial"/>
                <a:cs typeface="Arial"/>
                <a:sym typeface="Arial"/>
              </a:rPr>
              <a:t>CSC involvement in liver cancer pathogenesis</a:t>
            </a:r>
            <a:endParaRPr sz="1800">
              <a:solidFill>
                <a:srgbClr val="000000"/>
              </a:solidFill>
              <a:latin typeface="Arial"/>
              <a:ea typeface="Arial"/>
              <a:cs typeface="Arial"/>
              <a:sym typeface="Arial"/>
            </a:endParaRPr>
          </a:p>
          <a:p>
            <a:pPr indent="-342900" lvl="1" marL="914400" rtl="0" algn="l">
              <a:spcBef>
                <a:spcPts val="0"/>
              </a:spcBef>
              <a:spcAft>
                <a:spcPts val="0"/>
              </a:spcAft>
              <a:buClr>
                <a:srgbClr val="000000"/>
              </a:buClr>
              <a:buSzPts val="1800"/>
              <a:buFont typeface="Arial"/>
              <a:buChar char="○"/>
            </a:pPr>
            <a:r>
              <a:rPr lang="en" sz="1800">
                <a:solidFill>
                  <a:srgbClr val="000000"/>
                </a:solidFill>
                <a:latin typeface="Arial"/>
                <a:ea typeface="Arial"/>
                <a:cs typeface="Arial"/>
                <a:sym typeface="Arial"/>
              </a:rPr>
              <a:t>H</a:t>
            </a:r>
            <a:r>
              <a:rPr lang="en" sz="1800">
                <a:solidFill>
                  <a:srgbClr val="000000"/>
                </a:solidFill>
                <a:latin typeface="Arial"/>
                <a:ea typeface="Arial"/>
                <a:cs typeface="Arial"/>
                <a:sym typeface="Arial"/>
              </a:rPr>
              <a:t>ighly resistant cancer stem                             cells in liver cells have been proposed as responsible for tumor growth, invasion, metastasis and recurrence. </a:t>
            </a:r>
            <a:endParaRPr sz="1800">
              <a:solidFill>
                <a:srgbClr val="000000"/>
              </a:solidFill>
              <a:latin typeface="Arial"/>
              <a:ea typeface="Arial"/>
              <a:cs typeface="Arial"/>
              <a:sym typeface="Arial"/>
            </a:endParaRPr>
          </a:p>
          <a:p>
            <a:pPr indent="-342900" lvl="0" marL="457200" rtl="0" algn="l">
              <a:spcBef>
                <a:spcPts val="0"/>
              </a:spcBef>
              <a:spcAft>
                <a:spcPts val="0"/>
              </a:spcAft>
              <a:buClr>
                <a:srgbClr val="000000"/>
              </a:buClr>
              <a:buSzPts val="1800"/>
              <a:buFont typeface="Arial"/>
              <a:buChar char="●"/>
            </a:pPr>
            <a:r>
              <a:rPr lang="en" sz="1800">
                <a:solidFill>
                  <a:srgbClr val="000000"/>
                </a:solidFill>
                <a:latin typeface="Arial"/>
                <a:ea typeface="Arial"/>
                <a:cs typeface="Arial"/>
                <a:sym typeface="Arial"/>
              </a:rPr>
              <a:t>CSCs as preferential targets for therapy </a:t>
            </a:r>
            <a:endParaRPr sz="1800">
              <a:solidFill>
                <a:srgbClr val="000000"/>
              </a:solidFill>
              <a:latin typeface="Arial"/>
              <a:ea typeface="Arial"/>
              <a:cs typeface="Arial"/>
              <a:sym typeface="Arial"/>
            </a:endParaRPr>
          </a:p>
          <a:p>
            <a:pPr indent="-342900" lvl="1" marL="914400" rtl="0" algn="l">
              <a:spcBef>
                <a:spcPts val="0"/>
              </a:spcBef>
              <a:spcAft>
                <a:spcPts val="0"/>
              </a:spcAft>
              <a:buClr>
                <a:srgbClr val="000000"/>
              </a:buClr>
              <a:buSzPts val="1800"/>
              <a:buFont typeface="Arial"/>
              <a:buChar char="○"/>
            </a:pPr>
            <a:r>
              <a:rPr lang="en" sz="1800">
                <a:solidFill>
                  <a:srgbClr val="000000"/>
                </a:solidFill>
                <a:latin typeface="Arial"/>
                <a:ea typeface="Arial"/>
                <a:cs typeface="Arial"/>
                <a:sym typeface="Arial"/>
              </a:rPr>
              <a:t>We will discuss the markers used to define human liver cancer stem cells, the therapeutic implications of the expression of these markers in patient’s tumors, and the potential of the markers to be therapeutic targets.</a:t>
            </a:r>
            <a:endParaRPr b="1" sz="1800">
              <a:solidFill>
                <a:srgbClr val="000000"/>
              </a:solidFill>
              <a:latin typeface="Arial"/>
              <a:ea typeface="Arial"/>
              <a:cs typeface="Arial"/>
              <a:sym typeface="Arial"/>
            </a:endParaRPr>
          </a:p>
          <a:p>
            <a:pPr indent="0" lvl="0" marL="0" rtl="0" algn="l">
              <a:spcBef>
                <a:spcPts val="0"/>
              </a:spcBef>
              <a:spcAft>
                <a:spcPts val="1600"/>
              </a:spcAft>
              <a:buNone/>
            </a:pPr>
            <a:r>
              <a:t/>
            </a:r>
            <a:endParaRPr sz="2400">
              <a:solidFill>
                <a:srgbClr val="000000"/>
              </a:solidFill>
              <a:latin typeface="Arial"/>
              <a:ea typeface="Arial"/>
              <a:cs typeface="Arial"/>
              <a:sym typeface="Arial"/>
            </a:endParaRPr>
          </a:p>
        </p:txBody>
      </p:sp>
      <p:pic>
        <p:nvPicPr>
          <p:cNvPr id="342" name="Google Shape;342;p23"/>
          <p:cNvPicPr preferRelativeResize="0"/>
          <p:nvPr/>
        </p:nvPicPr>
        <p:blipFill rotWithShape="1">
          <a:blip r:embed="rId3">
            <a:alphaModFix/>
          </a:blip>
          <a:srcRect b="42148" l="7905" r="73684" t="27194"/>
          <a:stretch/>
        </p:blipFill>
        <p:spPr>
          <a:xfrm>
            <a:off x="6921925" y="109975"/>
            <a:ext cx="2132425" cy="1963125"/>
          </a:xfrm>
          <a:prstGeom prst="rect">
            <a:avLst/>
          </a:prstGeom>
          <a:noFill/>
          <a:ln>
            <a:noFill/>
          </a:ln>
        </p:spPr>
      </p:pic>
      <p:pic>
        <p:nvPicPr>
          <p:cNvPr id="343" name="Google Shape;343;p23"/>
          <p:cNvPicPr preferRelativeResize="0"/>
          <p:nvPr/>
        </p:nvPicPr>
        <p:blipFill rotWithShape="1">
          <a:blip r:embed="rId3">
            <a:alphaModFix/>
          </a:blip>
          <a:srcRect b="14875" l="14514" r="70277" t="69479"/>
          <a:stretch/>
        </p:blipFill>
        <p:spPr>
          <a:xfrm>
            <a:off x="6252875" y="109975"/>
            <a:ext cx="1351425" cy="7686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24"/>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Introduction</a:t>
            </a:r>
            <a:endParaRPr/>
          </a:p>
        </p:txBody>
      </p:sp>
      <p:sp>
        <p:nvSpPr>
          <p:cNvPr id="349" name="Google Shape;349;p24"/>
          <p:cNvSpPr txBox="1"/>
          <p:nvPr>
            <p:ph idx="1" type="body"/>
          </p:nvPr>
        </p:nvSpPr>
        <p:spPr>
          <a:xfrm>
            <a:off x="1303800" y="1355900"/>
            <a:ext cx="7030500" cy="31758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Clr>
                <a:srgbClr val="000000"/>
              </a:buClr>
              <a:buSzPts val="1600"/>
              <a:buFont typeface="Arial"/>
              <a:buChar char="●"/>
            </a:pPr>
            <a:r>
              <a:rPr lang="en" sz="1600">
                <a:solidFill>
                  <a:srgbClr val="000000"/>
                </a:solidFill>
                <a:latin typeface="Arial"/>
                <a:ea typeface="Arial"/>
                <a:cs typeface="Arial"/>
                <a:sym typeface="Arial"/>
              </a:rPr>
              <a:t>Hepatocellular carcinoma (HCC) is the third leading cause of cancer-related mortality worldwide</a:t>
            </a:r>
            <a:endParaRPr sz="1600">
              <a:solidFill>
                <a:srgbClr val="000000"/>
              </a:solidFill>
              <a:latin typeface="Arial"/>
              <a:ea typeface="Arial"/>
              <a:cs typeface="Arial"/>
              <a:sym typeface="Arial"/>
            </a:endParaRPr>
          </a:p>
          <a:p>
            <a:pPr indent="-330200" lvl="1" marL="914400" rtl="0" algn="l">
              <a:spcBef>
                <a:spcPts val="0"/>
              </a:spcBef>
              <a:spcAft>
                <a:spcPts val="0"/>
              </a:spcAft>
              <a:buClr>
                <a:srgbClr val="000000"/>
              </a:buClr>
              <a:buSzPts val="1600"/>
              <a:buFont typeface="Arial"/>
              <a:buChar char="○"/>
            </a:pPr>
            <a:r>
              <a:rPr lang="en" sz="1600">
                <a:solidFill>
                  <a:srgbClr val="000000"/>
                </a:solidFill>
                <a:latin typeface="Arial"/>
                <a:ea typeface="Arial"/>
                <a:cs typeface="Arial"/>
                <a:sym typeface="Arial"/>
              </a:rPr>
              <a:t>High rate of recurrence(70%) following conventional treatments </a:t>
            </a:r>
            <a:endParaRPr sz="1600">
              <a:solidFill>
                <a:srgbClr val="000000"/>
              </a:solidFill>
              <a:latin typeface="Arial"/>
              <a:ea typeface="Arial"/>
              <a:cs typeface="Arial"/>
              <a:sym typeface="Arial"/>
            </a:endParaRPr>
          </a:p>
          <a:p>
            <a:pPr indent="-330200" lvl="0" marL="457200" rtl="0" algn="l">
              <a:spcBef>
                <a:spcPts val="0"/>
              </a:spcBef>
              <a:spcAft>
                <a:spcPts val="0"/>
              </a:spcAft>
              <a:buClr>
                <a:srgbClr val="000000"/>
              </a:buClr>
              <a:buSzPts val="1600"/>
              <a:buFont typeface="Arial"/>
              <a:buChar char="●"/>
            </a:pPr>
            <a:r>
              <a:rPr lang="en" sz="1600">
                <a:solidFill>
                  <a:srgbClr val="000000"/>
                </a:solidFill>
                <a:latin typeface="Arial"/>
                <a:ea typeface="Arial"/>
                <a:cs typeface="Arial"/>
                <a:sym typeface="Arial"/>
              </a:rPr>
              <a:t>Research has shown that liver cancers are derived from liver stem cells present in adult liver tissue  </a:t>
            </a:r>
            <a:endParaRPr sz="1600">
              <a:solidFill>
                <a:srgbClr val="000000"/>
              </a:solidFill>
              <a:latin typeface="Arial"/>
              <a:ea typeface="Arial"/>
              <a:cs typeface="Arial"/>
              <a:sym typeface="Arial"/>
            </a:endParaRPr>
          </a:p>
          <a:p>
            <a:pPr indent="-330200" lvl="0" marL="457200" rtl="0" algn="l">
              <a:spcBef>
                <a:spcPts val="0"/>
              </a:spcBef>
              <a:spcAft>
                <a:spcPts val="0"/>
              </a:spcAft>
              <a:buClr>
                <a:srgbClr val="000000"/>
              </a:buClr>
              <a:buSzPts val="1600"/>
              <a:buFont typeface="Arial"/>
              <a:buChar char="●"/>
            </a:pPr>
            <a:r>
              <a:rPr lang="en" sz="1600">
                <a:solidFill>
                  <a:srgbClr val="000000"/>
                </a:solidFill>
                <a:latin typeface="Arial"/>
                <a:ea typeface="Arial"/>
                <a:cs typeface="Arial"/>
                <a:sym typeface="Arial"/>
              </a:rPr>
              <a:t>It has been proposed that HCCs display a large                                               degree of heterogeneity</a:t>
            </a:r>
            <a:endParaRPr sz="1600">
              <a:solidFill>
                <a:srgbClr val="000000"/>
              </a:solidFill>
              <a:latin typeface="Arial"/>
              <a:ea typeface="Arial"/>
              <a:cs typeface="Arial"/>
              <a:sym typeface="Arial"/>
            </a:endParaRPr>
          </a:p>
          <a:p>
            <a:pPr indent="-330200" lvl="1" marL="914400" rtl="0" algn="l">
              <a:spcBef>
                <a:spcPts val="0"/>
              </a:spcBef>
              <a:spcAft>
                <a:spcPts val="0"/>
              </a:spcAft>
              <a:buClr>
                <a:srgbClr val="000000"/>
              </a:buClr>
              <a:buSzPts val="1600"/>
              <a:buFont typeface="Arial"/>
              <a:buChar char="○"/>
            </a:pPr>
            <a:r>
              <a:rPr lang="en" sz="1600">
                <a:solidFill>
                  <a:srgbClr val="000000"/>
                </a:solidFill>
                <a:latin typeface="Arial"/>
                <a:ea typeface="Arial"/>
                <a:cs typeface="Arial"/>
                <a:sym typeface="Arial"/>
              </a:rPr>
              <a:t>Distinct tumor cell populations express                                                                                            different markers</a:t>
            </a:r>
            <a:endParaRPr sz="1600">
              <a:solidFill>
                <a:srgbClr val="000000"/>
              </a:solidFill>
              <a:latin typeface="Arial"/>
              <a:ea typeface="Arial"/>
              <a:cs typeface="Arial"/>
              <a:sym typeface="Arial"/>
            </a:endParaRPr>
          </a:p>
          <a:p>
            <a:pPr indent="-330200" lvl="0" marL="457200" rtl="0" algn="l">
              <a:spcBef>
                <a:spcPts val="0"/>
              </a:spcBef>
              <a:spcAft>
                <a:spcPts val="0"/>
              </a:spcAft>
              <a:buClr>
                <a:srgbClr val="000000"/>
              </a:buClr>
              <a:buSzPts val="1600"/>
              <a:buFont typeface="Arial"/>
              <a:buChar char="●"/>
            </a:pPr>
            <a:r>
              <a:rPr lang="en" sz="1600">
                <a:solidFill>
                  <a:srgbClr val="000000"/>
                </a:solidFill>
                <a:latin typeface="Arial"/>
                <a:ea typeface="Arial"/>
                <a:cs typeface="Arial"/>
                <a:sym typeface="Arial"/>
              </a:rPr>
              <a:t>Liver CSCs are considered responsible for tumor                                          growth, metastasis and recurrence of HCC and                                                 for the failure of chemotherapy and radiotherapy</a:t>
            </a:r>
            <a:endParaRPr sz="1600">
              <a:solidFill>
                <a:srgbClr val="000000"/>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p:txBody>
      </p:sp>
      <p:pic>
        <p:nvPicPr>
          <p:cNvPr id="350" name="Google Shape;350;p24"/>
          <p:cNvPicPr preferRelativeResize="0"/>
          <p:nvPr/>
        </p:nvPicPr>
        <p:blipFill rotWithShape="1">
          <a:blip r:embed="rId3">
            <a:alphaModFix/>
          </a:blip>
          <a:srcRect b="0" l="4850" r="49125" t="0"/>
          <a:stretch/>
        </p:blipFill>
        <p:spPr>
          <a:xfrm>
            <a:off x="6318400" y="2571750"/>
            <a:ext cx="2764674" cy="2434033"/>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25"/>
          <p:cNvSpPr txBox="1"/>
          <p:nvPr>
            <p:ph idx="1" type="body"/>
          </p:nvPr>
        </p:nvSpPr>
        <p:spPr>
          <a:xfrm>
            <a:off x="1315000" y="4258225"/>
            <a:ext cx="7728000" cy="5349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800">
                <a:solidFill>
                  <a:srgbClr val="000000"/>
                </a:solidFill>
                <a:latin typeface="Arial"/>
                <a:ea typeface="Arial"/>
                <a:cs typeface="Arial"/>
                <a:sym typeface="Arial"/>
              </a:rPr>
              <a:t>Prevention of Tumor Recurrence in Liver Cancer Stem Cells (CSCs) </a:t>
            </a:r>
            <a:endParaRPr b="1" sz="1800">
              <a:solidFill>
                <a:srgbClr val="000000"/>
              </a:solidFill>
              <a:latin typeface="Arial"/>
              <a:ea typeface="Arial"/>
              <a:cs typeface="Arial"/>
              <a:sym typeface="Arial"/>
            </a:endParaRPr>
          </a:p>
          <a:p>
            <a:pPr indent="0" lvl="0" marL="0" rtl="0" algn="l">
              <a:lnSpc>
                <a:spcPct val="115000"/>
              </a:lnSpc>
              <a:spcBef>
                <a:spcPts val="0"/>
              </a:spcBef>
              <a:spcAft>
                <a:spcPts val="0"/>
              </a:spcAft>
              <a:buNone/>
            </a:pPr>
            <a:r>
              <a:t/>
            </a:r>
            <a:endParaRPr sz="1500">
              <a:solidFill>
                <a:srgbClr val="000000"/>
              </a:solidFill>
              <a:latin typeface="Arial"/>
              <a:ea typeface="Arial"/>
              <a:cs typeface="Arial"/>
              <a:sym typeface="Arial"/>
            </a:endParaRPr>
          </a:p>
          <a:p>
            <a:pPr indent="0" lvl="0" marL="0" rtl="0" algn="l">
              <a:spcBef>
                <a:spcPts val="0"/>
              </a:spcBef>
              <a:spcAft>
                <a:spcPts val="0"/>
              </a:spcAft>
              <a:buNone/>
            </a:pPr>
            <a:r>
              <a:t/>
            </a:r>
            <a:endParaRPr/>
          </a:p>
        </p:txBody>
      </p:sp>
      <p:pic>
        <p:nvPicPr>
          <p:cNvPr id="356" name="Google Shape;356;p25"/>
          <p:cNvPicPr preferRelativeResize="0"/>
          <p:nvPr/>
        </p:nvPicPr>
        <p:blipFill rotWithShape="1">
          <a:blip r:embed="rId3">
            <a:alphaModFix/>
          </a:blip>
          <a:srcRect b="14877" l="0" r="0" t="2559"/>
          <a:stretch/>
        </p:blipFill>
        <p:spPr>
          <a:xfrm>
            <a:off x="104210" y="201700"/>
            <a:ext cx="8886515" cy="40565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26"/>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Introduction</a:t>
            </a:r>
            <a:endParaRPr/>
          </a:p>
        </p:txBody>
      </p:sp>
      <p:sp>
        <p:nvSpPr>
          <p:cNvPr id="362" name="Google Shape;362;p26"/>
          <p:cNvSpPr txBox="1"/>
          <p:nvPr>
            <p:ph idx="1" type="body"/>
          </p:nvPr>
        </p:nvSpPr>
        <p:spPr>
          <a:xfrm>
            <a:off x="1303800" y="1355900"/>
            <a:ext cx="7750500" cy="31758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000000"/>
              </a:buClr>
              <a:buSzPts val="1800"/>
              <a:buFont typeface="Arial"/>
              <a:buChar char="●"/>
            </a:pPr>
            <a:r>
              <a:rPr lang="en" sz="1800">
                <a:solidFill>
                  <a:srgbClr val="000000"/>
                </a:solidFill>
                <a:latin typeface="Arial"/>
                <a:ea typeface="Arial"/>
                <a:cs typeface="Arial"/>
                <a:sym typeface="Arial"/>
              </a:rPr>
              <a:t>A challenge in CSC research: the identification of CSC-specific marker sets and targeted therapeutic destruction are frequently debated topics</a:t>
            </a:r>
            <a:endParaRPr sz="1800">
              <a:solidFill>
                <a:srgbClr val="000000"/>
              </a:solidFill>
              <a:latin typeface="Arial"/>
              <a:ea typeface="Arial"/>
              <a:cs typeface="Arial"/>
              <a:sym typeface="Arial"/>
            </a:endParaRPr>
          </a:p>
          <a:p>
            <a:pPr indent="-342900" lvl="0" marL="457200" rtl="0" algn="l">
              <a:spcBef>
                <a:spcPts val="0"/>
              </a:spcBef>
              <a:spcAft>
                <a:spcPts val="0"/>
              </a:spcAft>
              <a:buClr>
                <a:srgbClr val="000000"/>
              </a:buClr>
              <a:buSzPts val="1800"/>
              <a:buFont typeface="Arial"/>
              <a:buChar char="●"/>
            </a:pPr>
            <a:r>
              <a:rPr lang="en" sz="1800">
                <a:solidFill>
                  <a:srgbClr val="000000"/>
                </a:solidFill>
                <a:latin typeface="Arial"/>
                <a:ea typeface="Arial"/>
                <a:cs typeface="Arial"/>
                <a:sym typeface="Arial"/>
              </a:rPr>
              <a:t>To improve prevention and treatment of CSCs </a:t>
            </a:r>
            <a:endParaRPr sz="1800">
              <a:solidFill>
                <a:srgbClr val="000000"/>
              </a:solidFill>
              <a:latin typeface="Arial"/>
              <a:ea typeface="Arial"/>
              <a:cs typeface="Arial"/>
              <a:sym typeface="Arial"/>
            </a:endParaRPr>
          </a:p>
          <a:p>
            <a:pPr indent="-342900" lvl="1" marL="914400" rtl="0" algn="l">
              <a:spcBef>
                <a:spcPts val="0"/>
              </a:spcBef>
              <a:spcAft>
                <a:spcPts val="0"/>
              </a:spcAft>
              <a:buClr>
                <a:srgbClr val="000000"/>
              </a:buClr>
              <a:buSzPts val="1800"/>
              <a:buFont typeface="Arial"/>
              <a:buChar char="○"/>
            </a:pPr>
            <a:r>
              <a:rPr lang="en" sz="1800">
                <a:solidFill>
                  <a:srgbClr val="000000"/>
                </a:solidFill>
                <a:latin typeface="Arial"/>
                <a:ea typeface="Arial"/>
                <a:cs typeface="Arial"/>
                <a:sym typeface="Arial"/>
              </a:rPr>
              <a:t>CSC markers must be clearly defined for each tissue </a:t>
            </a:r>
            <a:endParaRPr sz="1800">
              <a:solidFill>
                <a:srgbClr val="000000"/>
              </a:solidFill>
              <a:latin typeface="Arial"/>
              <a:ea typeface="Arial"/>
              <a:cs typeface="Arial"/>
              <a:sym typeface="Arial"/>
            </a:endParaRPr>
          </a:p>
          <a:p>
            <a:pPr indent="-342900" lvl="1" marL="914400" rtl="0" algn="l">
              <a:spcBef>
                <a:spcPts val="0"/>
              </a:spcBef>
              <a:spcAft>
                <a:spcPts val="0"/>
              </a:spcAft>
              <a:buClr>
                <a:srgbClr val="000000"/>
              </a:buClr>
              <a:buSzPts val="1800"/>
              <a:buFont typeface="Arial"/>
              <a:buChar char="○"/>
            </a:pPr>
            <a:r>
              <a:rPr lang="en" sz="1800">
                <a:solidFill>
                  <a:srgbClr val="000000"/>
                </a:solidFill>
                <a:latin typeface="Arial"/>
                <a:ea typeface="Arial"/>
                <a:cs typeface="Arial"/>
                <a:sym typeface="Arial"/>
              </a:rPr>
              <a:t>Cellular and signaling functions must be clarified to conduct better identification and diagnosis based on CSC biomarkers </a:t>
            </a:r>
            <a:endParaRPr sz="1800">
              <a:solidFill>
                <a:srgbClr val="000000"/>
              </a:solidFill>
              <a:latin typeface="Arial"/>
              <a:ea typeface="Arial"/>
              <a:cs typeface="Arial"/>
              <a:sym typeface="Arial"/>
            </a:endParaRPr>
          </a:p>
          <a:p>
            <a:pPr indent="-342900" lvl="2" marL="1371600" rtl="0" algn="l">
              <a:spcBef>
                <a:spcPts val="0"/>
              </a:spcBef>
              <a:spcAft>
                <a:spcPts val="0"/>
              </a:spcAft>
              <a:buClr>
                <a:srgbClr val="000000"/>
              </a:buClr>
              <a:buSzPts val="1800"/>
              <a:buFont typeface="Arial"/>
              <a:buChar char="■"/>
            </a:pPr>
            <a:r>
              <a:rPr lang="en" sz="1800">
                <a:solidFill>
                  <a:srgbClr val="000000"/>
                </a:solidFill>
                <a:latin typeface="Arial"/>
                <a:ea typeface="Arial"/>
                <a:cs typeface="Arial"/>
                <a:sym typeface="Arial"/>
              </a:rPr>
              <a:t>These markers are necessary to isolate CSCs and analyze their biological characteristics to effectively target them  </a:t>
            </a:r>
            <a:endParaRPr b="1" sz="1800">
              <a:solidFill>
                <a:srgbClr val="000000"/>
              </a:solidFill>
              <a:latin typeface="Arial"/>
              <a:ea typeface="Arial"/>
              <a:cs typeface="Arial"/>
              <a:sym typeface="Arial"/>
            </a:endParaRPr>
          </a:p>
          <a:p>
            <a:pPr indent="0" lvl="0" marL="0" rtl="0" algn="l">
              <a:spcBef>
                <a:spcPts val="0"/>
              </a:spcBef>
              <a:spcAft>
                <a:spcPts val="0"/>
              </a:spcAft>
              <a:buNone/>
            </a:pPr>
            <a:r>
              <a:t/>
            </a:r>
            <a:endParaRPr sz="1800">
              <a:solidFill>
                <a:srgbClr val="000000"/>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p27"/>
          <p:cNvSpPr txBox="1"/>
          <p:nvPr>
            <p:ph type="title"/>
          </p:nvPr>
        </p:nvSpPr>
        <p:spPr>
          <a:xfrm>
            <a:off x="1281400" y="244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Cell Surface Markers of Liver CSCs</a:t>
            </a:r>
            <a:endParaRPr/>
          </a:p>
        </p:txBody>
      </p:sp>
      <p:pic>
        <p:nvPicPr>
          <p:cNvPr id="368" name="Google Shape;368;p27"/>
          <p:cNvPicPr preferRelativeResize="0"/>
          <p:nvPr/>
        </p:nvPicPr>
        <p:blipFill>
          <a:blip r:embed="rId3">
            <a:alphaModFix/>
          </a:blip>
          <a:stretch>
            <a:fillRect/>
          </a:stretch>
        </p:blipFill>
        <p:spPr>
          <a:xfrm>
            <a:off x="539475" y="783275"/>
            <a:ext cx="8065051" cy="41156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